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4.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5.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8">
  <p:sldMasterIdLst>
    <p:sldMasterId id="2147483650" r:id="rId1"/>
    <p:sldMasterId id="2147483808" r:id="rId2"/>
    <p:sldMasterId id="2147483821" r:id="rId3"/>
    <p:sldMasterId id="2147483761" r:id="rId4"/>
    <p:sldMasterId id="2147483834" r:id="rId5"/>
    <p:sldMasterId id="2147483846" r:id="rId6"/>
  </p:sldMasterIdLst>
  <p:notesMasterIdLst>
    <p:notesMasterId r:id="rId37"/>
  </p:notesMasterIdLst>
  <p:handoutMasterIdLst>
    <p:handoutMasterId r:id="rId38"/>
  </p:handoutMasterIdLst>
  <p:sldIdLst>
    <p:sldId id="1162" r:id="rId7"/>
    <p:sldId id="1163" r:id="rId8"/>
    <p:sldId id="1193" r:id="rId9"/>
    <p:sldId id="1164" r:id="rId10"/>
    <p:sldId id="1176" r:id="rId11"/>
    <p:sldId id="1177" r:id="rId12"/>
    <p:sldId id="1178" r:id="rId13"/>
    <p:sldId id="1174" r:id="rId14"/>
    <p:sldId id="1166" r:id="rId15"/>
    <p:sldId id="1192" r:id="rId16"/>
    <p:sldId id="1194" r:id="rId17"/>
    <p:sldId id="1197" r:id="rId18"/>
    <p:sldId id="1195" r:id="rId19"/>
    <p:sldId id="1168" r:id="rId20"/>
    <p:sldId id="1196" r:id="rId21"/>
    <p:sldId id="1198" r:id="rId22"/>
    <p:sldId id="1199" r:id="rId23"/>
    <p:sldId id="1200" r:id="rId24"/>
    <p:sldId id="1191" r:id="rId25"/>
    <p:sldId id="1184" r:id="rId26"/>
    <p:sldId id="1202" r:id="rId27"/>
    <p:sldId id="1203" r:id="rId28"/>
    <p:sldId id="1185" r:id="rId29"/>
    <p:sldId id="1186" r:id="rId30"/>
    <p:sldId id="1187" r:id="rId31"/>
    <p:sldId id="1188" r:id="rId32"/>
    <p:sldId id="1189" r:id="rId33"/>
    <p:sldId id="1201" r:id="rId34"/>
    <p:sldId id="1204" r:id="rId35"/>
    <p:sldId id="1205" r:id="rId36"/>
  </p:sldIdLst>
  <p:sldSz cx="12192000" cy="6858000"/>
  <p:notesSz cx="6858000" cy="9144000"/>
  <p:defaultTextStyle>
    <a:defPPr>
      <a:defRPr lang="en-US"/>
    </a:defPPr>
    <a:lvl1pPr marL="0" algn="l" defTabSz="914286" rtl="0" eaLnBrk="1" latinLnBrk="0" hangingPunct="1">
      <a:defRPr sz="1800" kern="1200">
        <a:solidFill>
          <a:schemeClr val="tx1"/>
        </a:solidFill>
        <a:latin typeface="+mn-lt"/>
        <a:ea typeface="+mn-ea"/>
        <a:cs typeface="+mn-cs"/>
      </a:defRPr>
    </a:lvl1pPr>
    <a:lvl2pPr marL="457144" algn="l" defTabSz="914286" rtl="0" eaLnBrk="1" latinLnBrk="0" hangingPunct="1">
      <a:defRPr sz="1800" kern="1200">
        <a:solidFill>
          <a:schemeClr val="tx1"/>
        </a:solidFill>
        <a:latin typeface="+mn-lt"/>
        <a:ea typeface="+mn-ea"/>
        <a:cs typeface="+mn-cs"/>
      </a:defRPr>
    </a:lvl2pPr>
    <a:lvl3pPr marL="914286" algn="l" defTabSz="914286" rtl="0" eaLnBrk="1" latinLnBrk="0" hangingPunct="1">
      <a:defRPr sz="1800" kern="1200">
        <a:solidFill>
          <a:schemeClr val="tx1"/>
        </a:solidFill>
        <a:latin typeface="+mn-lt"/>
        <a:ea typeface="+mn-ea"/>
        <a:cs typeface="+mn-cs"/>
      </a:defRPr>
    </a:lvl3pPr>
    <a:lvl4pPr marL="1371429" algn="l" defTabSz="914286" rtl="0" eaLnBrk="1" latinLnBrk="0" hangingPunct="1">
      <a:defRPr sz="1800" kern="1200">
        <a:solidFill>
          <a:schemeClr val="tx1"/>
        </a:solidFill>
        <a:latin typeface="+mn-lt"/>
        <a:ea typeface="+mn-ea"/>
        <a:cs typeface="+mn-cs"/>
      </a:defRPr>
    </a:lvl4pPr>
    <a:lvl5pPr marL="1828571" algn="l" defTabSz="914286" rtl="0" eaLnBrk="1" latinLnBrk="0" hangingPunct="1">
      <a:defRPr sz="1800" kern="1200">
        <a:solidFill>
          <a:schemeClr val="tx1"/>
        </a:solidFill>
        <a:latin typeface="+mn-lt"/>
        <a:ea typeface="+mn-ea"/>
        <a:cs typeface="+mn-cs"/>
      </a:defRPr>
    </a:lvl5pPr>
    <a:lvl6pPr marL="2285715" algn="l" defTabSz="914286" rtl="0" eaLnBrk="1" latinLnBrk="0" hangingPunct="1">
      <a:defRPr sz="1800" kern="1200">
        <a:solidFill>
          <a:schemeClr val="tx1"/>
        </a:solidFill>
        <a:latin typeface="+mn-lt"/>
        <a:ea typeface="+mn-ea"/>
        <a:cs typeface="+mn-cs"/>
      </a:defRPr>
    </a:lvl6pPr>
    <a:lvl7pPr marL="2742857" algn="l" defTabSz="914286" rtl="0" eaLnBrk="1" latinLnBrk="0" hangingPunct="1">
      <a:defRPr sz="1800" kern="1200">
        <a:solidFill>
          <a:schemeClr val="tx1"/>
        </a:solidFill>
        <a:latin typeface="+mn-lt"/>
        <a:ea typeface="+mn-ea"/>
        <a:cs typeface="+mn-cs"/>
      </a:defRPr>
    </a:lvl7pPr>
    <a:lvl8pPr marL="3200000" algn="l" defTabSz="914286" rtl="0" eaLnBrk="1" latinLnBrk="0" hangingPunct="1">
      <a:defRPr sz="1800" kern="1200">
        <a:solidFill>
          <a:schemeClr val="tx1"/>
        </a:solidFill>
        <a:latin typeface="+mn-lt"/>
        <a:ea typeface="+mn-ea"/>
        <a:cs typeface="+mn-cs"/>
      </a:defRPr>
    </a:lvl8pPr>
    <a:lvl9pPr marL="3657144" algn="l" defTabSz="914286"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2B44696-1C14-AF42-958E-7B4A98B58DCE}">
          <p14:sldIdLst>
            <p14:sldId id="1162"/>
            <p14:sldId id="1163"/>
            <p14:sldId id="1193"/>
            <p14:sldId id="1164"/>
            <p14:sldId id="1176"/>
            <p14:sldId id="1177"/>
            <p14:sldId id="1178"/>
            <p14:sldId id="1174"/>
            <p14:sldId id="1166"/>
            <p14:sldId id="1192"/>
          </p14:sldIdLst>
        </p14:section>
        <p14:section name="ChatGPT/Gemini" id="{A6DEC371-E633-E945-B2A1-7BA580B9E416}">
          <p14:sldIdLst>
            <p14:sldId id="1194"/>
            <p14:sldId id="1197"/>
            <p14:sldId id="1195"/>
            <p14:sldId id="1168"/>
            <p14:sldId id="1196"/>
            <p14:sldId id="1198"/>
            <p14:sldId id="1199"/>
            <p14:sldId id="1200"/>
          </p14:sldIdLst>
        </p14:section>
        <p14:section name="NotebookLM" id="{9B8030F1-CEB9-1440-8FDA-A1841CDD1499}">
          <p14:sldIdLst>
            <p14:sldId id="1191"/>
            <p14:sldId id="1184"/>
            <p14:sldId id="1202"/>
            <p14:sldId id="1203"/>
            <p14:sldId id="1185"/>
            <p14:sldId id="1186"/>
            <p14:sldId id="1187"/>
            <p14:sldId id="1188"/>
            <p14:sldId id="1189"/>
            <p14:sldId id="1201"/>
            <p14:sldId id="1204"/>
            <p14:sldId id="120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C5FF3"/>
    <a:srgbClr val="745800"/>
    <a:srgbClr val="FF3300"/>
    <a:srgbClr val="FF9999"/>
    <a:srgbClr val="800000"/>
    <a:srgbClr val="BCE0E8"/>
    <a:srgbClr val="FF0000"/>
    <a:srgbClr val="FFFF66"/>
    <a:srgbClr val="CC0000"/>
    <a:srgbClr val="ED3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6ED628-648F-1F4F-A59D-C8F8D57A855F}" v="2" dt="2026-01-04T08:04:49.1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83" autoAdjust="0"/>
    <p:restoredTop sz="95915" autoAdjust="0"/>
  </p:normalViewPr>
  <p:slideViewPr>
    <p:cSldViewPr snapToGrid="0">
      <p:cViewPr varScale="1">
        <p:scale>
          <a:sx n="93" d="100"/>
          <a:sy n="93" d="100"/>
        </p:scale>
        <p:origin x="240" y="648"/>
      </p:cViewPr>
      <p:guideLst>
        <p:guide orient="horz" pos="2160"/>
        <p:guide pos="3840"/>
      </p:guideLst>
    </p:cSldViewPr>
  </p:slideViewPr>
  <p:notesTextViewPr>
    <p:cViewPr>
      <p:scale>
        <a:sx n="3" d="2"/>
        <a:sy n="3" d="2"/>
      </p:scale>
      <p:origin x="0" y="0"/>
    </p:cViewPr>
  </p:notesTextViewPr>
  <p:notesViewPr>
    <p:cSldViewPr snapToGrid="0" showGuides="1">
      <p:cViewPr varScale="1">
        <p:scale>
          <a:sx n="67" d="100"/>
          <a:sy n="67" d="100"/>
        </p:scale>
        <p:origin x="322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microsoft.com/office/2016/11/relationships/changesInfo" Target="changesInfos/changesInfo1.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inh Vo" userId="1f269d16e2b53805" providerId="LiveId" clId="{671CC2AA-64AC-5479-8F3A-FF6A0879B9BE}"/>
    <pc:docChg chg="undo custSel modSld">
      <pc:chgData name="Dinh Vo" userId="1f269d16e2b53805" providerId="LiveId" clId="{671CC2AA-64AC-5479-8F3A-FF6A0879B9BE}" dt="2026-01-04T08:08:17.531" v="68" actId="20577"/>
      <pc:docMkLst>
        <pc:docMk/>
      </pc:docMkLst>
      <pc:sldChg chg="modSp mod">
        <pc:chgData name="Dinh Vo" userId="1f269d16e2b53805" providerId="LiveId" clId="{671CC2AA-64AC-5479-8F3A-FF6A0879B9BE}" dt="2026-01-04T08:06:26.362" v="43" actId="20577"/>
        <pc:sldMkLst>
          <pc:docMk/>
          <pc:sldMk cId="2229973800" sldId="1200"/>
        </pc:sldMkLst>
        <pc:spChg chg="mod">
          <ac:chgData name="Dinh Vo" userId="1f269d16e2b53805" providerId="LiveId" clId="{671CC2AA-64AC-5479-8F3A-FF6A0879B9BE}" dt="2026-01-04T08:06:26.362" v="43" actId="20577"/>
          <ac:spMkLst>
            <pc:docMk/>
            <pc:sldMk cId="2229973800" sldId="1200"/>
            <ac:spMk id="4" creationId="{AAF16ECA-1BAD-AFD3-CC9D-55DF22771F70}"/>
          </ac:spMkLst>
        </pc:spChg>
      </pc:sldChg>
      <pc:sldChg chg="modSp mod">
        <pc:chgData name="Dinh Vo" userId="1f269d16e2b53805" providerId="LiveId" clId="{671CC2AA-64AC-5479-8F3A-FF6A0879B9BE}" dt="2026-01-04T08:08:17.531" v="68" actId="20577"/>
        <pc:sldMkLst>
          <pc:docMk/>
          <pc:sldMk cId="1390006164" sldId="1204"/>
        </pc:sldMkLst>
        <pc:spChg chg="mod">
          <ac:chgData name="Dinh Vo" userId="1f269d16e2b53805" providerId="LiveId" clId="{671CC2AA-64AC-5479-8F3A-FF6A0879B9BE}" dt="2026-01-04T08:08:17.531" v="68" actId="20577"/>
          <ac:spMkLst>
            <pc:docMk/>
            <pc:sldMk cId="1390006164" sldId="1204"/>
            <ac:spMk id="11" creationId="{7693DD4A-DD86-22EA-5F83-324F828F7DC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3C60BE3-6159-546C-BC88-471758FF711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C69D912-4219-A2CE-BCFE-C7B64C9DD40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3C80A7-3F35-41B6-A2AD-8D246010E24E}" type="datetimeFigureOut">
              <a:rPr lang="en-US" smtClean="0"/>
              <a:t>1/4/26</a:t>
            </a:fld>
            <a:endParaRPr lang="en-US"/>
          </a:p>
        </p:txBody>
      </p:sp>
      <p:sp>
        <p:nvSpPr>
          <p:cNvPr id="4" name="Footer Placeholder 3">
            <a:extLst>
              <a:ext uri="{FF2B5EF4-FFF2-40B4-BE49-F238E27FC236}">
                <a16:creationId xmlns:a16="http://schemas.microsoft.com/office/drawing/2014/main" id="{03F3A2A8-0316-4CF3-1C32-DCF364C517A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879EB85-B002-2176-4973-20E22CA30D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739294-8BEE-4FB5-9691-023EC41D99EA}" type="slidenum">
              <a:rPr lang="en-US" smtClean="0"/>
              <a:t>‹#›</a:t>
            </a:fld>
            <a:endParaRPr lang="en-US"/>
          </a:p>
        </p:txBody>
      </p:sp>
    </p:spTree>
    <p:extLst>
      <p:ext uri="{BB962C8B-B14F-4D97-AF65-F5344CB8AC3E}">
        <p14:creationId xmlns:p14="http://schemas.microsoft.com/office/powerpoint/2010/main" val="397113130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30DB4A-D8B6-444A-97FC-B379347A49B4}" type="datetimeFigureOut">
              <a:rPr lang="en-US" smtClean="0"/>
              <a:t>1/4/26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8100DC-7169-4755-83CA-EBF300ECEEC8}" type="slidenum">
              <a:rPr lang="en-US" smtClean="0"/>
              <a:t>‹#›</a:t>
            </a:fld>
            <a:endParaRPr lang="en-US"/>
          </a:p>
        </p:txBody>
      </p:sp>
    </p:spTree>
    <p:extLst>
      <p:ext uri="{BB962C8B-B14F-4D97-AF65-F5344CB8AC3E}">
        <p14:creationId xmlns:p14="http://schemas.microsoft.com/office/powerpoint/2010/main" val="23335765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647118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2A5E438-ECAB-EE41-A533-3F2F94AF2857}" type="datetime1">
              <a:rPr lang="en-US" smtClean="0"/>
              <a:t>1/4/26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4038867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C61311-14B9-854E-8E23-C1ED27140AD0}" type="datetime1">
              <a:rPr lang="en-US" smtClean="0"/>
              <a:t>1/4/26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40016462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C7E76E8-EE40-1247-86D3-AEEB1BB912DA}" type="datetime1">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10744649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FE02BE-1FDB-1A4D-9EC1-942F1723C0FB}" type="datetime1">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12649841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0868CD7-9B7D-C84B-929B-9A52E2C36C46}" type="datetime1">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30708666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E2C873-1BCC-6C48-9EDF-DFF22A48B690}" type="datetime1">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3327531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E9A23A-318F-D6D2-861E-BA802DD7C20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VN"/>
          </a:p>
        </p:txBody>
      </p:sp>
      <p:sp>
        <p:nvSpPr>
          <p:cNvPr id="3" name="Subtitle 2">
            <a:extLst>
              <a:ext uri="{FF2B5EF4-FFF2-40B4-BE49-F238E27FC236}">
                <a16:creationId xmlns:a16="http://schemas.microsoft.com/office/drawing/2014/main" id="{E3A3B755-185F-0265-6A04-B8E0AA4D695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VN"/>
          </a:p>
        </p:txBody>
      </p:sp>
      <p:sp>
        <p:nvSpPr>
          <p:cNvPr id="4" name="Date Placeholder 3">
            <a:extLst>
              <a:ext uri="{FF2B5EF4-FFF2-40B4-BE49-F238E27FC236}">
                <a16:creationId xmlns:a16="http://schemas.microsoft.com/office/drawing/2014/main" id="{8AFF83F2-FBB9-E71D-89DF-BCA036D0F716}"/>
              </a:ext>
            </a:extLst>
          </p:cNvPr>
          <p:cNvSpPr>
            <a:spLocks noGrp="1"/>
          </p:cNvSpPr>
          <p:nvPr>
            <p:ph type="dt" sz="half" idx="10"/>
          </p:nvPr>
        </p:nvSpPr>
        <p:spPr/>
        <p:txBody>
          <a:bodyPr/>
          <a:lstStyle/>
          <a:p>
            <a:fld id="{D8FEF0E9-0555-574B-AF02-7D3C65AD2CB9}" type="datetime1">
              <a:rPr lang="en-US" smtClean="0"/>
              <a:t>1/4/26</a:t>
            </a:fld>
            <a:endParaRPr lang="en-VN"/>
          </a:p>
        </p:txBody>
      </p:sp>
      <p:sp>
        <p:nvSpPr>
          <p:cNvPr id="5" name="Footer Placeholder 4">
            <a:extLst>
              <a:ext uri="{FF2B5EF4-FFF2-40B4-BE49-F238E27FC236}">
                <a16:creationId xmlns:a16="http://schemas.microsoft.com/office/drawing/2014/main" id="{FFC8C7E4-7E67-ED20-88F6-244002F3085A}"/>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4AF33742-8E9B-5263-738C-65210E2BBAFE}"/>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9399218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29EE1-5E23-E3FF-B3E9-631A2DBEBB97}"/>
              </a:ext>
            </a:extLst>
          </p:cNvPr>
          <p:cNvSpPr>
            <a:spLocks noGrp="1"/>
          </p:cNvSpPr>
          <p:nvPr>
            <p:ph type="title"/>
          </p:nvPr>
        </p:nvSpPr>
        <p:spPr>
          <a:xfrm>
            <a:off x="838200" y="136525"/>
            <a:ext cx="10515600" cy="631468"/>
          </a:xfrm>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CAFE5E74-D803-9BEE-CA7E-53FA72D121C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80E71346-AFE8-4350-6F9F-CC559B42F0E7}"/>
              </a:ext>
            </a:extLst>
          </p:cNvPr>
          <p:cNvSpPr>
            <a:spLocks noGrp="1"/>
          </p:cNvSpPr>
          <p:nvPr>
            <p:ph type="dt" sz="half" idx="10"/>
          </p:nvPr>
        </p:nvSpPr>
        <p:spPr/>
        <p:txBody>
          <a:bodyPr/>
          <a:lstStyle/>
          <a:p>
            <a:fld id="{96300480-A0FE-0A41-A855-C45D9C33CF74}" type="datetime1">
              <a:rPr lang="en-US" smtClean="0"/>
              <a:t>1/4/26</a:t>
            </a:fld>
            <a:endParaRPr lang="en-VN"/>
          </a:p>
        </p:txBody>
      </p:sp>
      <p:sp>
        <p:nvSpPr>
          <p:cNvPr id="5" name="Footer Placeholder 4">
            <a:extLst>
              <a:ext uri="{FF2B5EF4-FFF2-40B4-BE49-F238E27FC236}">
                <a16:creationId xmlns:a16="http://schemas.microsoft.com/office/drawing/2014/main" id="{8B694ECE-B19B-0C0E-2E11-3C612ACDCCBE}"/>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11537D5F-869E-E1E5-304F-871FAD9DB556}"/>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25688136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2C03D-9AE9-FFB3-AEB1-B8BC8271F93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VN"/>
          </a:p>
        </p:txBody>
      </p:sp>
      <p:sp>
        <p:nvSpPr>
          <p:cNvPr id="3" name="Text Placeholder 2">
            <a:extLst>
              <a:ext uri="{FF2B5EF4-FFF2-40B4-BE49-F238E27FC236}">
                <a16:creationId xmlns:a16="http://schemas.microsoft.com/office/drawing/2014/main" id="{9BF7160A-D417-AF6A-A932-E94F4C78CB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21686D-592C-07A9-807E-F5969C05711B}"/>
              </a:ext>
            </a:extLst>
          </p:cNvPr>
          <p:cNvSpPr>
            <a:spLocks noGrp="1"/>
          </p:cNvSpPr>
          <p:nvPr>
            <p:ph type="dt" sz="half" idx="10"/>
          </p:nvPr>
        </p:nvSpPr>
        <p:spPr/>
        <p:txBody>
          <a:bodyPr/>
          <a:lstStyle/>
          <a:p>
            <a:fld id="{4767A64A-446A-2C48-8FC8-5BD2EA5E2AAB}" type="datetime1">
              <a:rPr lang="en-US" smtClean="0"/>
              <a:t>1/4/26</a:t>
            </a:fld>
            <a:endParaRPr lang="en-VN"/>
          </a:p>
        </p:txBody>
      </p:sp>
      <p:sp>
        <p:nvSpPr>
          <p:cNvPr id="5" name="Footer Placeholder 4">
            <a:extLst>
              <a:ext uri="{FF2B5EF4-FFF2-40B4-BE49-F238E27FC236}">
                <a16:creationId xmlns:a16="http://schemas.microsoft.com/office/drawing/2014/main" id="{9EC12FFD-0B2A-AF47-3C24-ED9158338304}"/>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CE644D3-4424-F703-5546-40219594A2EA}"/>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29139054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AF43-94A4-0841-79F0-1CF2F9361AFA}"/>
              </a:ext>
            </a:extLst>
          </p:cNvPr>
          <p:cNvSpPr>
            <a:spLocks noGrp="1"/>
          </p:cNvSpPr>
          <p:nvPr>
            <p:ph type="title"/>
          </p:nvPr>
        </p:nvSpPr>
        <p:spPr/>
        <p:txBody>
          <a:bodyPr/>
          <a:lstStyle/>
          <a:p>
            <a:r>
              <a:rPr lang="en-US"/>
              <a:t>Click to edit Master title style</a:t>
            </a:r>
            <a:endParaRPr lang="en-VN"/>
          </a:p>
        </p:txBody>
      </p:sp>
      <p:sp>
        <p:nvSpPr>
          <p:cNvPr id="3" name="Content Placeholder 2">
            <a:extLst>
              <a:ext uri="{FF2B5EF4-FFF2-40B4-BE49-F238E27FC236}">
                <a16:creationId xmlns:a16="http://schemas.microsoft.com/office/drawing/2014/main" id="{BF4EB86C-5F15-F3F6-2887-F12F6360E3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Content Placeholder 3">
            <a:extLst>
              <a:ext uri="{FF2B5EF4-FFF2-40B4-BE49-F238E27FC236}">
                <a16:creationId xmlns:a16="http://schemas.microsoft.com/office/drawing/2014/main" id="{26D02FD5-CCF2-7577-D5DE-C318C7B00D3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Date Placeholder 4">
            <a:extLst>
              <a:ext uri="{FF2B5EF4-FFF2-40B4-BE49-F238E27FC236}">
                <a16:creationId xmlns:a16="http://schemas.microsoft.com/office/drawing/2014/main" id="{1E6E8859-6F40-E3DC-325D-2E07F2481917}"/>
              </a:ext>
            </a:extLst>
          </p:cNvPr>
          <p:cNvSpPr>
            <a:spLocks noGrp="1"/>
          </p:cNvSpPr>
          <p:nvPr>
            <p:ph type="dt" sz="half" idx="10"/>
          </p:nvPr>
        </p:nvSpPr>
        <p:spPr/>
        <p:txBody>
          <a:bodyPr/>
          <a:lstStyle/>
          <a:p>
            <a:fld id="{78E8A55F-2DCA-1C47-BD18-09EF166E2CB0}" type="datetime1">
              <a:rPr lang="en-US" smtClean="0"/>
              <a:t>1/4/26</a:t>
            </a:fld>
            <a:endParaRPr lang="en-VN"/>
          </a:p>
        </p:txBody>
      </p:sp>
      <p:sp>
        <p:nvSpPr>
          <p:cNvPr id="6" name="Footer Placeholder 5">
            <a:extLst>
              <a:ext uri="{FF2B5EF4-FFF2-40B4-BE49-F238E27FC236}">
                <a16:creationId xmlns:a16="http://schemas.microsoft.com/office/drawing/2014/main" id="{BAE3FAE2-EEDE-2D12-D87E-5872FE15DF18}"/>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EAAC84F9-B654-B309-BC89-1C987213D6F6}"/>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334717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50237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A3625-CBBE-A735-AD96-FE3424FDEA2A}"/>
              </a:ext>
            </a:extLst>
          </p:cNvPr>
          <p:cNvSpPr>
            <a:spLocks noGrp="1"/>
          </p:cNvSpPr>
          <p:nvPr>
            <p:ph type="title"/>
          </p:nvPr>
        </p:nvSpPr>
        <p:spPr>
          <a:xfrm>
            <a:off x="839788" y="365125"/>
            <a:ext cx="10515600" cy="1325563"/>
          </a:xfrm>
        </p:spPr>
        <p:txBody>
          <a:bodyPr/>
          <a:lstStyle/>
          <a:p>
            <a:r>
              <a:rPr lang="en-US"/>
              <a:t>Click to edit Master title style</a:t>
            </a:r>
            <a:endParaRPr lang="en-VN"/>
          </a:p>
        </p:txBody>
      </p:sp>
      <p:sp>
        <p:nvSpPr>
          <p:cNvPr id="3" name="Text Placeholder 2">
            <a:extLst>
              <a:ext uri="{FF2B5EF4-FFF2-40B4-BE49-F238E27FC236}">
                <a16:creationId xmlns:a16="http://schemas.microsoft.com/office/drawing/2014/main" id="{BFD6ACA1-B042-D545-F284-988A7F7E18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2DF337-713D-FCA2-4A50-D155BCC81F1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5" name="Text Placeholder 4">
            <a:extLst>
              <a:ext uri="{FF2B5EF4-FFF2-40B4-BE49-F238E27FC236}">
                <a16:creationId xmlns:a16="http://schemas.microsoft.com/office/drawing/2014/main" id="{4EA7B3E8-73CF-523D-9931-B41B66F6A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E5C355-ADF9-6033-1C03-B05238FD7B9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7" name="Date Placeholder 6">
            <a:extLst>
              <a:ext uri="{FF2B5EF4-FFF2-40B4-BE49-F238E27FC236}">
                <a16:creationId xmlns:a16="http://schemas.microsoft.com/office/drawing/2014/main" id="{BCD619BD-C093-D95A-2DFC-A1770779AE1C}"/>
              </a:ext>
            </a:extLst>
          </p:cNvPr>
          <p:cNvSpPr>
            <a:spLocks noGrp="1"/>
          </p:cNvSpPr>
          <p:nvPr>
            <p:ph type="dt" sz="half" idx="10"/>
          </p:nvPr>
        </p:nvSpPr>
        <p:spPr/>
        <p:txBody>
          <a:bodyPr/>
          <a:lstStyle/>
          <a:p>
            <a:fld id="{CD428493-CB3F-E04F-913C-EB8E28C5EED8}" type="datetime1">
              <a:rPr lang="en-US" smtClean="0"/>
              <a:t>1/4/26</a:t>
            </a:fld>
            <a:endParaRPr lang="en-VN"/>
          </a:p>
        </p:txBody>
      </p:sp>
      <p:sp>
        <p:nvSpPr>
          <p:cNvPr id="8" name="Footer Placeholder 7">
            <a:extLst>
              <a:ext uri="{FF2B5EF4-FFF2-40B4-BE49-F238E27FC236}">
                <a16:creationId xmlns:a16="http://schemas.microsoft.com/office/drawing/2014/main" id="{E72E5729-B20D-AE7F-AA6F-4CFA9316A11B}"/>
              </a:ext>
            </a:extLst>
          </p:cNvPr>
          <p:cNvSpPr>
            <a:spLocks noGrp="1"/>
          </p:cNvSpPr>
          <p:nvPr>
            <p:ph type="ftr" sz="quarter" idx="11"/>
          </p:nvPr>
        </p:nvSpPr>
        <p:spPr/>
        <p:txBody>
          <a:bodyPr/>
          <a:lstStyle/>
          <a:p>
            <a:endParaRPr lang="en-VN"/>
          </a:p>
        </p:txBody>
      </p:sp>
      <p:sp>
        <p:nvSpPr>
          <p:cNvPr id="9" name="Slide Number Placeholder 8">
            <a:extLst>
              <a:ext uri="{FF2B5EF4-FFF2-40B4-BE49-F238E27FC236}">
                <a16:creationId xmlns:a16="http://schemas.microsoft.com/office/drawing/2014/main" id="{DD358ED6-D59B-52A0-2532-5D87DE3D8BE6}"/>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13235753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DA657-1E44-C764-4F19-71A2988F665D}"/>
              </a:ext>
            </a:extLst>
          </p:cNvPr>
          <p:cNvSpPr>
            <a:spLocks noGrp="1"/>
          </p:cNvSpPr>
          <p:nvPr>
            <p:ph type="title"/>
          </p:nvPr>
        </p:nvSpPr>
        <p:spPr/>
        <p:txBody>
          <a:bodyPr/>
          <a:lstStyle/>
          <a:p>
            <a:r>
              <a:rPr lang="en-US"/>
              <a:t>Click to edit Master title style</a:t>
            </a:r>
            <a:endParaRPr lang="en-VN"/>
          </a:p>
        </p:txBody>
      </p:sp>
      <p:sp>
        <p:nvSpPr>
          <p:cNvPr id="3" name="Date Placeholder 2">
            <a:extLst>
              <a:ext uri="{FF2B5EF4-FFF2-40B4-BE49-F238E27FC236}">
                <a16:creationId xmlns:a16="http://schemas.microsoft.com/office/drawing/2014/main" id="{550354BD-325E-C0BC-FAA9-3BCA9CDC2BBB}"/>
              </a:ext>
            </a:extLst>
          </p:cNvPr>
          <p:cNvSpPr>
            <a:spLocks noGrp="1"/>
          </p:cNvSpPr>
          <p:nvPr>
            <p:ph type="dt" sz="half" idx="10"/>
          </p:nvPr>
        </p:nvSpPr>
        <p:spPr/>
        <p:txBody>
          <a:bodyPr/>
          <a:lstStyle/>
          <a:p>
            <a:fld id="{8882B746-0BA7-8E46-9D42-837AB1711C41}" type="datetime1">
              <a:rPr lang="en-US" smtClean="0"/>
              <a:t>1/4/26</a:t>
            </a:fld>
            <a:endParaRPr lang="en-VN"/>
          </a:p>
        </p:txBody>
      </p:sp>
      <p:sp>
        <p:nvSpPr>
          <p:cNvPr id="4" name="Footer Placeholder 3">
            <a:extLst>
              <a:ext uri="{FF2B5EF4-FFF2-40B4-BE49-F238E27FC236}">
                <a16:creationId xmlns:a16="http://schemas.microsoft.com/office/drawing/2014/main" id="{6B76C56B-851D-E450-0CF6-B03E435052CF}"/>
              </a:ext>
            </a:extLst>
          </p:cNvPr>
          <p:cNvSpPr>
            <a:spLocks noGrp="1"/>
          </p:cNvSpPr>
          <p:nvPr>
            <p:ph type="ftr" sz="quarter" idx="11"/>
          </p:nvPr>
        </p:nvSpPr>
        <p:spPr/>
        <p:txBody>
          <a:bodyPr/>
          <a:lstStyle/>
          <a:p>
            <a:endParaRPr lang="en-VN"/>
          </a:p>
        </p:txBody>
      </p:sp>
      <p:sp>
        <p:nvSpPr>
          <p:cNvPr id="5" name="Slide Number Placeholder 4">
            <a:extLst>
              <a:ext uri="{FF2B5EF4-FFF2-40B4-BE49-F238E27FC236}">
                <a16:creationId xmlns:a16="http://schemas.microsoft.com/office/drawing/2014/main" id="{5F1B2D7C-1B2E-411A-597E-68318AF84804}"/>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275101798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50410-72A1-3571-8070-83F8EE00A716}"/>
              </a:ext>
            </a:extLst>
          </p:cNvPr>
          <p:cNvSpPr>
            <a:spLocks noGrp="1"/>
          </p:cNvSpPr>
          <p:nvPr>
            <p:ph type="dt" sz="half" idx="10"/>
          </p:nvPr>
        </p:nvSpPr>
        <p:spPr/>
        <p:txBody>
          <a:bodyPr/>
          <a:lstStyle/>
          <a:p>
            <a:fld id="{D8F8CDEF-4AF9-2446-86D1-E53148C55E79}" type="datetime1">
              <a:rPr lang="en-US" smtClean="0"/>
              <a:t>1/4/26</a:t>
            </a:fld>
            <a:endParaRPr lang="en-VN"/>
          </a:p>
        </p:txBody>
      </p:sp>
      <p:sp>
        <p:nvSpPr>
          <p:cNvPr id="3" name="Footer Placeholder 2">
            <a:extLst>
              <a:ext uri="{FF2B5EF4-FFF2-40B4-BE49-F238E27FC236}">
                <a16:creationId xmlns:a16="http://schemas.microsoft.com/office/drawing/2014/main" id="{AF4EA995-8385-689B-BF0A-D9B0A470E15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3AED5FC-D252-FA74-EF9B-195AE0B06E27}"/>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42316616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6D78D-D5A0-337F-3C46-64B806F35B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Content Placeholder 2">
            <a:extLst>
              <a:ext uri="{FF2B5EF4-FFF2-40B4-BE49-F238E27FC236}">
                <a16:creationId xmlns:a16="http://schemas.microsoft.com/office/drawing/2014/main" id="{48587E93-E818-6CA7-CA21-AC00E3F7D5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Text Placeholder 3">
            <a:extLst>
              <a:ext uri="{FF2B5EF4-FFF2-40B4-BE49-F238E27FC236}">
                <a16:creationId xmlns:a16="http://schemas.microsoft.com/office/drawing/2014/main" id="{D9D5DAF6-A709-EAD9-C1D3-CAD3E0FE8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275859-7DAD-FCD7-AB85-F350FA600698}"/>
              </a:ext>
            </a:extLst>
          </p:cNvPr>
          <p:cNvSpPr>
            <a:spLocks noGrp="1"/>
          </p:cNvSpPr>
          <p:nvPr>
            <p:ph type="dt" sz="half" idx="10"/>
          </p:nvPr>
        </p:nvSpPr>
        <p:spPr/>
        <p:txBody>
          <a:bodyPr/>
          <a:lstStyle/>
          <a:p>
            <a:fld id="{5B7FD203-818A-B74D-88A1-57159E4DACA9}" type="datetime1">
              <a:rPr lang="en-US" smtClean="0"/>
              <a:t>1/4/26</a:t>
            </a:fld>
            <a:endParaRPr lang="en-VN"/>
          </a:p>
        </p:txBody>
      </p:sp>
      <p:sp>
        <p:nvSpPr>
          <p:cNvPr id="6" name="Footer Placeholder 5">
            <a:extLst>
              <a:ext uri="{FF2B5EF4-FFF2-40B4-BE49-F238E27FC236}">
                <a16:creationId xmlns:a16="http://schemas.microsoft.com/office/drawing/2014/main" id="{A331B197-F606-91F6-766F-279BC51BB0F8}"/>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6DFE83C9-F674-E85F-38D6-53B47D2B5C85}"/>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407784756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53079-A7AE-1232-9D30-C5CA1E2E84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VN"/>
          </a:p>
        </p:txBody>
      </p:sp>
      <p:sp>
        <p:nvSpPr>
          <p:cNvPr id="3" name="Picture Placeholder 2">
            <a:extLst>
              <a:ext uri="{FF2B5EF4-FFF2-40B4-BE49-F238E27FC236}">
                <a16:creationId xmlns:a16="http://schemas.microsoft.com/office/drawing/2014/main" id="{2C022C79-3F71-35E7-C24D-B8EBB84DCAD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VN"/>
          </a:p>
        </p:txBody>
      </p:sp>
      <p:sp>
        <p:nvSpPr>
          <p:cNvPr id="4" name="Text Placeholder 3">
            <a:extLst>
              <a:ext uri="{FF2B5EF4-FFF2-40B4-BE49-F238E27FC236}">
                <a16:creationId xmlns:a16="http://schemas.microsoft.com/office/drawing/2014/main" id="{D30F2D21-A5B0-C469-4124-9DA4B99820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869563-CEFC-FD43-5602-6F61CBBD98CF}"/>
              </a:ext>
            </a:extLst>
          </p:cNvPr>
          <p:cNvSpPr>
            <a:spLocks noGrp="1"/>
          </p:cNvSpPr>
          <p:nvPr>
            <p:ph type="dt" sz="half" idx="10"/>
          </p:nvPr>
        </p:nvSpPr>
        <p:spPr/>
        <p:txBody>
          <a:bodyPr/>
          <a:lstStyle/>
          <a:p>
            <a:fld id="{47431CB4-1DED-234A-9143-27AF09464D68}" type="datetime1">
              <a:rPr lang="en-US" smtClean="0"/>
              <a:t>1/4/26</a:t>
            </a:fld>
            <a:endParaRPr lang="en-VN"/>
          </a:p>
        </p:txBody>
      </p:sp>
      <p:sp>
        <p:nvSpPr>
          <p:cNvPr id="6" name="Footer Placeholder 5">
            <a:extLst>
              <a:ext uri="{FF2B5EF4-FFF2-40B4-BE49-F238E27FC236}">
                <a16:creationId xmlns:a16="http://schemas.microsoft.com/office/drawing/2014/main" id="{A474B1E8-7D6D-BE10-A908-BD4FA26ADBF3}"/>
              </a:ext>
            </a:extLst>
          </p:cNvPr>
          <p:cNvSpPr>
            <a:spLocks noGrp="1"/>
          </p:cNvSpPr>
          <p:nvPr>
            <p:ph type="ftr" sz="quarter" idx="11"/>
          </p:nvPr>
        </p:nvSpPr>
        <p:spPr/>
        <p:txBody>
          <a:bodyPr/>
          <a:lstStyle/>
          <a:p>
            <a:endParaRPr lang="en-VN"/>
          </a:p>
        </p:txBody>
      </p:sp>
      <p:sp>
        <p:nvSpPr>
          <p:cNvPr id="7" name="Slide Number Placeholder 6">
            <a:extLst>
              <a:ext uri="{FF2B5EF4-FFF2-40B4-BE49-F238E27FC236}">
                <a16:creationId xmlns:a16="http://schemas.microsoft.com/office/drawing/2014/main" id="{C8F38895-464C-6082-1943-75C622111F61}"/>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76550024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BCC48-9742-CEAD-EB38-543F0D829418}"/>
              </a:ext>
            </a:extLst>
          </p:cNvPr>
          <p:cNvSpPr>
            <a:spLocks noGrp="1"/>
          </p:cNvSpPr>
          <p:nvPr>
            <p:ph type="title"/>
          </p:nvPr>
        </p:nvSpPr>
        <p:spPr/>
        <p:txBody>
          <a:bodyPr/>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FFFC539D-0774-2755-5397-20B98EECA2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FD960D56-1D55-FCBE-B418-2647440C8BBE}"/>
              </a:ext>
            </a:extLst>
          </p:cNvPr>
          <p:cNvSpPr>
            <a:spLocks noGrp="1"/>
          </p:cNvSpPr>
          <p:nvPr>
            <p:ph type="dt" sz="half" idx="10"/>
          </p:nvPr>
        </p:nvSpPr>
        <p:spPr/>
        <p:txBody>
          <a:bodyPr/>
          <a:lstStyle/>
          <a:p>
            <a:fld id="{0452C953-56CA-5145-8C58-CE8FCC379A02}" type="datetime1">
              <a:rPr lang="en-US" smtClean="0"/>
              <a:t>1/4/26</a:t>
            </a:fld>
            <a:endParaRPr lang="en-VN"/>
          </a:p>
        </p:txBody>
      </p:sp>
      <p:sp>
        <p:nvSpPr>
          <p:cNvPr id="5" name="Footer Placeholder 4">
            <a:extLst>
              <a:ext uri="{FF2B5EF4-FFF2-40B4-BE49-F238E27FC236}">
                <a16:creationId xmlns:a16="http://schemas.microsoft.com/office/drawing/2014/main" id="{5A919464-667E-7F22-F201-5AC77C15FD97}"/>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F2D92CFF-CFC0-DB53-BB40-0DE4DB6F1303}"/>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12442058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8B02B5-8E50-8CB5-FC91-DBDA44C58FA9}"/>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VN"/>
          </a:p>
        </p:txBody>
      </p:sp>
      <p:sp>
        <p:nvSpPr>
          <p:cNvPr id="3" name="Vertical Text Placeholder 2">
            <a:extLst>
              <a:ext uri="{FF2B5EF4-FFF2-40B4-BE49-F238E27FC236}">
                <a16:creationId xmlns:a16="http://schemas.microsoft.com/office/drawing/2014/main" id="{0ED6CBFE-25A6-4656-8F9A-8838278D40A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4" name="Date Placeholder 3">
            <a:extLst>
              <a:ext uri="{FF2B5EF4-FFF2-40B4-BE49-F238E27FC236}">
                <a16:creationId xmlns:a16="http://schemas.microsoft.com/office/drawing/2014/main" id="{3D853EE3-03F2-1B9D-1F04-FF8585FD29EC}"/>
              </a:ext>
            </a:extLst>
          </p:cNvPr>
          <p:cNvSpPr>
            <a:spLocks noGrp="1"/>
          </p:cNvSpPr>
          <p:nvPr>
            <p:ph type="dt" sz="half" idx="10"/>
          </p:nvPr>
        </p:nvSpPr>
        <p:spPr/>
        <p:txBody>
          <a:bodyPr/>
          <a:lstStyle/>
          <a:p>
            <a:fld id="{15F3223C-F29E-A041-946E-1F5247C84270}" type="datetime1">
              <a:rPr lang="en-US" smtClean="0"/>
              <a:t>1/4/26</a:t>
            </a:fld>
            <a:endParaRPr lang="en-VN"/>
          </a:p>
        </p:txBody>
      </p:sp>
      <p:sp>
        <p:nvSpPr>
          <p:cNvPr id="5" name="Footer Placeholder 4">
            <a:extLst>
              <a:ext uri="{FF2B5EF4-FFF2-40B4-BE49-F238E27FC236}">
                <a16:creationId xmlns:a16="http://schemas.microsoft.com/office/drawing/2014/main" id="{090F6D42-78CF-6D67-7A64-40F150BE3CE9}"/>
              </a:ext>
            </a:extLst>
          </p:cNvPr>
          <p:cNvSpPr>
            <a:spLocks noGrp="1"/>
          </p:cNvSpPr>
          <p:nvPr>
            <p:ph type="ftr" sz="quarter" idx="11"/>
          </p:nvPr>
        </p:nvSpPr>
        <p:spPr/>
        <p:txBody>
          <a:bodyPr/>
          <a:lstStyle/>
          <a:p>
            <a:endParaRPr lang="en-VN"/>
          </a:p>
        </p:txBody>
      </p:sp>
      <p:sp>
        <p:nvSpPr>
          <p:cNvPr id="6" name="Slide Number Placeholder 5">
            <a:extLst>
              <a:ext uri="{FF2B5EF4-FFF2-40B4-BE49-F238E27FC236}">
                <a16:creationId xmlns:a16="http://schemas.microsoft.com/office/drawing/2014/main" id="{A78D1AED-EA32-C3F4-98D3-0A92E993F01C}"/>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3401668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0596-D17A-4265-9CAB-3A04EC670053}"/>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4F14DD-3C9A-462B-BD21-F0C5A359AF84}"/>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86885A-8D5A-4F30-BD5F-CAA08D49DB4C}"/>
              </a:ext>
            </a:extLst>
          </p:cNvPr>
          <p:cNvSpPr>
            <a:spLocks noGrp="1"/>
          </p:cNvSpPr>
          <p:nvPr>
            <p:ph type="dt" sz="half" idx="10"/>
          </p:nvPr>
        </p:nvSpPr>
        <p:spPr/>
        <p:txBody>
          <a:bodyPr/>
          <a:lstStyle/>
          <a:p>
            <a:fld id="{912904BE-AD59-1149-918F-775E9EFA40AC}" type="datetime1">
              <a:rPr lang="en-US" smtClean="0"/>
              <a:t>1/4/26</a:t>
            </a:fld>
            <a:endParaRPr lang="en-US"/>
          </a:p>
        </p:txBody>
      </p:sp>
      <p:sp>
        <p:nvSpPr>
          <p:cNvPr id="5" name="Footer Placeholder 4">
            <a:extLst>
              <a:ext uri="{FF2B5EF4-FFF2-40B4-BE49-F238E27FC236}">
                <a16:creationId xmlns:a16="http://schemas.microsoft.com/office/drawing/2014/main" id="{06F6FA9A-9FD2-49B8-9695-DCC4CD88D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7DE16-4A6C-4BB8-ACBD-D6AB5CEDAA43}"/>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34397007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0BE-53E6-4A22-948A-F23525B49D2E}"/>
              </a:ext>
            </a:extLst>
          </p:cNvPr>
          <p:cNvSpPr>
            <a:spLocks noGrp="1"/>
          </p:cNvSpPr>
          <p:nvPr>
            <p:ph type="title"/>
          </p:nvPr>
        </p:nvSpPr>
        <p:spPr>
          <a:xfrm>
            <a:off x="838200" y="639336"/>
            <a:ext cx="9499333" cy="535531"/>
          </a:xfrm>
        </p:spPr>
        <p:txBody>
          <a:bodyPr>
            <a:spAutoFit/>
          </a:bodyPr>
          <a:lstStyle>
            <a:lvl1pPr>
              <a:defRPr sz="3200" b="1">
                <a:solidFill>
                  <a:srgbClr val="8B2634"/>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6610643-9736-4C9E-823F-620FA5283EBC}"/>
              </a:ext>
            </a:extLst>
          </p:cNvPr>
          <p:cNvSpPr>
            <a:spLocks noGrp="1"/>
          </p:cNvSpPr>
          <p:nvPr>
            <p:ph idx="1"/>
          </p:nvPr>
        </p:nvSpPr>
        <p:spPr>
          <a:xfrm>
            <a:off x="838200" y="1276358"/>
            <a:ext cx="10515600" cy="2575320"/>
          </a:xfrm>
        </p:spPr>
        <p:txBody>
          <a:bodyPr>
            <a:spAutoFit/>
          </a:bodyPr>
          <a:lstStyle>
            <a:lvl1pPr>
              <a:lnSpc>
                <a:spcPct val="120000"/>
              </a:lnSpc>
              <a:spcBef>
                <a:spcPts val="0"/>
              </a:spcBef>
              <a:spcAft>
                <a:spcPts val="600"/>
              </a:spcAft>
              <a:defRPr sz="2400">
                <a:latin typeface="+mn-lt"/>
                <a:cs typeface="Arial" panose="020B0604020202020204" pitchFamily="34" charset="0"/>
              </a:defRPr>
            </a:lvl1pPr>
            <a:lvl2pPr>
              <a:lnSpc>
                <a:spcPct val="120000"/>
              </a:lnSpc>
              <a:spcBef>
                <a:spcPts val="0"/>
              </a:spcBef>
              <a:spcAft>
                <a:spcPts val="600"/>
              </a:spcAft>
              <a:defRPr sz="2400">
                <a:latin typeface="+mn-lt"/>
              </a:defRPr>
            </a:lvl2pPr>
            <a:lvl3pPr>
              <a:lnSpc>
                <a:spcPct val="120000"/>
              </a:lnSpc>
              <a:spcBef>
                <a:spcPts val="0"/>
              </a:spcBef>
              <a:spcAft>
                <a:spcPts val="600"/>
              </a:spcAft>
              <a:defRPr sz="2400"/>
            </a:lvl3pPr>
            <a:lvl4pPr>
              <a:lnSpc>
                <a:spcPct val="120000"/>
              </a:lnSpc>
              <a:spcBef>
                <a:spcPts val="0"/>
              </a:spcBef>
              <a:spcAft>
                <a:spcPts val="600"/>
              </a:spcAft>
              <a:defRPr sz="2400"/>
            </a:lvl4pPr>
            <a:lvl5pPr>
              <a:lnSpc>
                <a:spcPct val="120000"/>
              </a:lnSpc>
              <a:spcBef>
                <a:spcPts val="0"/>
              </a:spcBef>
              <a:spcAft>
                <a:spcPts val="600"/>
              </a:spcAft>
              <a:defRPr sz="2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CFA50-0A8D-464F-8421-32588BB80885}"/>
              </a:ext>
            </a:extLst>
          </p:cNvPr>
          <p:cNvSpPr>
            <a:spLocks noGrp="1"/>
          </p:cNvSpPr>
          <p:nvPr>
            <p:ph type="dt" sz="half" idx="10"/>
          </p:nvPr>
        </p:nvSpPr>
        <p:spPr/>
        <p:txBody>
          <a:bodyPr/>
          <a:lstStyle/>
          <a:p>
            <a:fld id="{12E78B33-ECEA-224F-ADC0-6677E7030D70}" type="datetime1">
              <a:rPr lang="en-US" smtClean="0"/>
              <a:t>1/4/26</a:t>
            </a:fld>
            <a:endParaRPr lang="en-US"/>
          </a:p>
        </p:txBody>
      </p:sp>
      <p:sp>
        <p:nvSpPr>
          <p:cNvPr id="5" name="Footer Placeholder 4">
            <a:extLst>
              <a:ext uri="{FF2B5EF4-FFF2-40B4-BE49-F238E27FC236}">
                <a16:creationId xmlns:a16="http://schemas.microsoft.com/office/drawing/2014/main" id="{CE76F542-1242-435D-8424-32F921675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B7FC7-2046-4579-B4BD-3F262BAFFD2A}"/>
              </a:ext>
            </a:extLst>
          </p:cNvPr>
          <p:cNvSpPr>
            <a:spLocks noGrp="1"/>
          </p:cNvSpPr>
          <p:nvPr>
            <p:ph type="sldNum" sz="quarter" idx="12"/>
          </p:nvPr>
        </p:nvSpPr>
        <p:spPr>
          <a:xfrm>
            <a:off x="11353800" y="367681"/>
            <a:ext cx="613445" cy="400110"/>
          </a:xfrm>
          <a:prstGeom prst="rect">
            <a:avLst/>
          </a:prstGeom>
          <a:noFill/>
        </p:spPr>
        <p:txBody>
          <a:bodyPr wrap="square">
            <a:spAutoFit/>
          </a:bodyPr>
          <a:lstStyle>
            <a:lvl1pPr algn="ctr">
              <a:defRPr sz="2000" b="1" i="0">
                <a:solidFill>
                  <a:srgbClr val="2D1F93"/>
                </a:solidFill>
                <a:latin typeface="Arial" panose="020B0604020202020204" pitchFamily="34" charset="0"/>
                <a:cs typeface="Arial" panose="020B0604020202020204" pitchFamily="34" charset="0"/>
              </a:defRPr>
            </a:lvl1pPr>
          </a:lstStyle>
          <a:p>
            <a:fld id="{2DA3F93C-90D8-48AF-B48B-3DC28067CEF1}" type="slidenum">
              <a:rPr lang="en-US" smtClean="0"/>
              <a:t>‹#›</a:t>
            </a:fld>
            <a:endParaRPr lang="en-US"/>
          </a:p>
        </p:txBody>
      </p:sp>
    </p:spTree>
    <p:extLst>
      <p:ext uri="{BB962C8B-B14F-4D97-AF65-F5344CB8AC3E}">
        <p14:creationId xmlns:p14="http://schemas.microsoft.com/office/powerpoint/2010/main" val="4667817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BA05-7F06-4964-9441-11EA67CD8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300EEC-CA40-4E8B-9619-8144F2C10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89481B4-B4FA-4B3A-9BC2-0468BB63A66B}"/>
              </a:ext>
            </a:extLst>
          </p:cNvPr>
          <p:cNvSpPr>
            <a:spLocks noGrp="1"/>
          </p:cNvSpPr>
          <p:nvPr>
            <p:ph type="dt" sz="half" idx="10"/>
          </p:nvPr>
        </p:nvSpPr>
        <p:spPr/>
        <p:txBody>
          <a:bodyPr/>
          <a:lstStyle/>
          <a:p>
            <a:fld id="{45C3A2F8-FEC6-4342-B0DA-9C293A91A442}" type="datetime1">
              <a:rPr lang="en-US" smtClean="0"/>
              <a:t>1/4/26</a:t>
            </a:fld>
            <a:endParaRPr lang="en-US"/>
          </a:p>
        </p:txBody>
      </p:sp>
      <p:sp>
        <p:nvSpPr>
          <p:cNvPr id="5" name="Footer Placeholder 4">
            <a:extLst>
              <a:ext uri="{FF2B5EF4-FFF2-40B4-BE49-F238E27FC236}">
                <a16:creationId xmlns:a16="http://schemas.microsoft.com/office/drawing/2014/main" id="{1835D27E-5A03-4DA5-B23B-702AE676A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C0BE0-BB2C-4B86-AFD1-8C933136DBEE}"/>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3984544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7050410-72A1-3571-8070-83F8EE00A716}"/>
              </a:ext>
            </a:extLst>
          </p:cNvPr>
          <p:cNvSpPr>
            <a:spLocks noGrp="1"/>
          </p:cNvSpPr>
          <p:nvPr>
            <p:ph type="dt" sz="half" idx="10"/>
          </p:nvPr>
        </p:nvSpPr>
        <p:spPr/>
        <p:txBody>
          <a:bodyPr/>
          <a:lstStyle/>
          <a:p>
            <a:fld id="{D8F8CDEF-4AF9-2446-86D1-E53148C55E79}" type="datetime1">
              <a:rPr lang="en-US" smtClean="0"/>
              <a:t>1/4/26</a:t>
            </a:fld>
            <a:endParaRPr lang="en-VN"/>
          </a:p>
        </p:txBody>
      </p:sp>
      <p:sp>
        <p:nvSpPr>
          <p:cNvPr id="3" name="Footer Placeholder 2">
            <a:extLst>
              <a:ext uri="{FF2B5EF4-FFF2-40B4-BE49-F238E27FC236}">
                <a16:creationId xmlns:a16="http://schemas.microsoft.com/office/drawing/2014/main" id="{AF4EA995-8385-689B-BF0A-D9B0A470E15B}"/>
              </a:ext>
            </a:extLst>
          </p:cNvPr>
          <p:cNvSpPr>
            <a:spLocks noGrp="1"/>
          </p:cNvSpPr>
          <p:nvPr>
            <p:ph type="ftr" sz="quarter" idx="11"/>
          </p:nvPr>
        </p:nvSpPr>
        <p:spPr/>
        <p:txBody>
          <a:bodyPr/>
          <a:lstStyle/>
          <a:p>
            <a:endParaRPr lang="en-VN"/>
          </a:p>
        </p:txBody>
      </p:sp>
      <p:sp>
        <p:nvSpPr>
          <p:cNvPr id="4" name="Slide Number Placeholder 3">
            <a:extLst>
              <a:ext uri="{FF2B5EF4-FFF2-40B4-BE49-F238E27FC236}">
                <a16:creationId xmlns:a16="http://schemas.microsoft.com/office/drawing/2014/main" id="{13AED5FC-D252-FA74-EF9B-195AE0B06E27}"/>
              </a:ext>
            </a:extLst>
          </p:cNvPr>
          <p:cNvSpPr>
            <a:spLocks noGrp="1"/>
          </p:cNvSpPr>
          <p:nvPr>
            <p:ph type="sldNum" sz="quarter" idx="12"/>
          </p:nvPr>
        </p:nvSpPr>
        <p:spPr/>
        <p:txBody>
          <a:bodyPr/>
          <a:lstStyle/>
          <a:p>
            <a:fld id="{A07B4F14-4493-2F48-9F98-3CFED1C9AF03}" type="slidenum">
              <a:rPr lang="en-VN" smtClean="0"/>
              <a:t>‹#›</a:t>
            </a:fld>
            <a:endParaRPr lang="en-VN"/>
          </a:p>
        </p:txBody>
      </p:sp>
    </p:spTree>
    <p:extLst>
      <p:ext uri="{BB962C8B-B14F-4D97-AF65-F5344CB8AC3E}">
        <p14:creationId xmlns:p14="http://schemas.microsoft.com/office/powerpoint/2010/main" val="233539359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90F-5C56-4EAC-A40C-98B3DE793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BCA4E-2554-4005-9EB2-7909BAC898B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C90030-FDB1-40A0-B661-499085CF989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C5788C-1D99-48C0-A510-C2238A78F8A5}"/>
              </a:ext>
            </a:extLst>
          </p:cNvPr>
          <p:cNvSpPr>
            <a:spLocks noGrp="1"/>
          </p:cNvSpPr>
          <p:nvPr>
            <p:ph type="dt" sz="half" idx="10"/>
          </p:nvPr>
        </p:nvSpPr>
        <p:spPr/>
        <p:txBody>
          <a:bodyPr/>
          <a:lstStyle/>
          <a:p>
            <a:fld id="{638BBD93-A311-7F49-BF52-E0E5D6643350}" type="datetime1">
              <a:rPr lang="en-US" smtClean="0"/>
              <a:t>1/4/26</a:t>
            </a:fld>
            <a:endParaRPr lang="en-US"/>
          </a:p>
        </p:txBody>
      </p:sp>
      <p:sp>
        <p:nvSpPr>
          <p:cNvPr id="6" name="Footer Placeholder 5">
            <a:extLst>
              <a:ext uri="{FF2B5EF4-FFF2-40B4-BE49-F238E27FC236}">
                <a16:creationId xmlns:a16="http://schemas.microsoft.com/office/drawing/2014/main" id="{3E16960F-393D-4607-85CA-458CE1237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30FE-B749-4B5C-A7AE-9EB1F9720195}"/>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47560429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3E1-9B35-41BE-92C5-755823A3D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0BD76-5A41-434D-AE4F-1644926FD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21A1716-4861-400D-AA4A-0F672E8C089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F8D777-72CB-45C0-864A-81E3C08B0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53933A-FA4B-405E-AE3A-5CE8F133DC16}"/>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7DDD3A-4037-4994-A0B1-362A6BF7B978}"/>
              </a:ext>
            </a:extLst>
          </p:cNvPr>
          <p:cNvSpPr>
            <a:spLocks noGrp="1"/>
          </p:cNvSpPr>
          <p:nvPr>
            <p:ph type="dt" sz="half" idx="10"/>
          </p:nvPr>
        </p:nvSpPr>
        <p:spPr/>
        <p:txBody>
          <a:bodyPr/>
          <a:lstStyle/>
          <a:p>
            <a:fld id="{A3D8FFF6-2DD6-F64B-A5D3-D82764C58C45}" type="datetime1">
              <a:rPr lang="en-US" smtClean="0"/>
              <a:t>1/4/26</a:t>
            </a:fld>
            <a:endParaRPr lang="en-US"/>
          </a:p>
        </p:txBody>
      </p:sp>
      <p:sp>
        <p:nvSpPr>
          <p:cNvPr id="8" name="Footer Placeholder 7">
            <a:extLst>
              <a:ext uri="{FF2B5EF4-FFF2-40B4-BE49-F238E27FC236}">
                <a16:creationId xmlns:a16="http://schemas.microsoft.com/office/drawing/2014/main" id="{ED1ECAB8-8FAE-4D82-904B-F1F04693D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575CA-FBB4-4DAC-8D58-3197159C47CA}"/>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20452170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FF78-C8E5-4369-8527-7528C9F6DC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F729E6-66FB-48BB-86DB-7F71736621D2}"/>
              </a:ext>
            </a:extLst>
          </p:cNvPr>
          <p:cNvSpPr>
            <a:spLocks noGrp="1"/>
          </p:cNvSpPr>
          <p:nvPr>
            <p:ph type="dt" sz="half" idx="10"/>
          </p:nvPr>
        </p:nvSpPr>
        <p:spPr/>
        <p:txBody>
          <a:bodyPr/>
          <a:lstStyle/>
          <a:p>
            <a:fld id="{DEBB562F-753F-8149-8CB7-53011CC3E461}" type="datetime1">
              <a:rPr lang="en-US" smtClean="0"/>
              <a:t>1/4/26</a:t>
            </a:fld>
            <a:endParaRPr lang="en-US"/>
          </a:p>
        </p:txBody>
      </p:sp>
      <p:sp>
        <p:nvSpPr>
          <p:cNvPr id="4" name="Footer Placeholder 3">
            <a:extLst>
              <a:ext uri="{FF2B5EF4-FFF2-40B4-BE49-F238E27FC236}">
                <a16:creationId xmlns:a16="http://schemas.microsoft.com/office/drawing/2014/main" id="{202ABBE8-E0F3-4482-92A7-163A8E561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AE18EA-8668-476C-9240-600CB07014EC}"/>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362854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AF432-2B71-4A3F-A30D-D6724CEBA216}"/>
              </a:ext>
            </a:extLst>
          </p:cNvPr>
          <p:cNvSpPr>
            <a:spLocks noGrp="1"/>
          </p:cNvSpPr>
          <p:nvPr>
            <p:ph type="dt" sz="half" idx="10"/>
          </p:nvPr>
        </p:nvSpPr>
        <p:spPr/>
        <p:txBody>
          <a:bodyPr/>
          <a:lstStyle/>
          <a:p>
            <a:fld id="{618C2136-2163-6F4F-B4BD-3672FCC7A645}" type="datetime1">
              <a:rPr lang="en-US" smtClean="0"/>
              <a:t>1/4/26</a:t>
            </a:fld>
            <a:endParaRPr lang="en-US"/>
          </a:p>
        </p:txBody>
      </p:sp>
      <p:sp>
        <p:nvSpPr>
          <p:cNvPr id="3" name="Footer Placeholder 2">
            <a:extLst>
              <a:ext uri="{FF2B5EF4-FFF2-40B4-BE49-F238E27FC236}">
                <a16:creationId xmlns:a16="http://schemas.microsoft.com/office/drawing/2014/main" id="{C5C904EA-4127-4F36-90CF-B9FF3A72F6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95845E-9991-4F3F-926F-F2A63C4AB000}"/>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97281961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33F7-ABE7-48DA-AFEA-6D646400A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B5D0-B300-4ACA-B7A2-AEB493A7822F}"/>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31B25-D6B4-4DF3-8E58-B1831EF45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BC7587F9-441A-4E86-8433-1E4D8053A82D}"/>
              </a:ext>
            </a:extLst>
          </p:cNvPr>
          <p:cNvSpPr>
            <a:spLocks noGrp="1"/>
          </p:cNvSpPr>
          <p:nvPr>
            <p:ph type="dt" sz="half" idx="10"/>
          </p:nvPr>
        </p:nvSpPr>
        <p:spPr/>
        <p:txBody>
          <a:bodyPr/>
          <a:lstStyle/>
          <a:p>
            <a:fld id="{0867E4A3-FB3E-1245-B99F-33645498ADA4}" type="datetime1">
              <a:rPr lang="en-US" smtClean="0"/>
              <a:t>1/4/26</a:t>
            </a:fld>
            <a:endParaRPr lang="en-US"/>
          </a:p>
        </p:txBody>
      </p:sp>
      <p:sp>
        <p:nvSpPr>
          <p:cNvPr id="6" name="Footer Placeholder 5">
            <a:extLst>
              <a:ext uri="{FF2B5EF4-FFF2-40B4-BE49-F238E27FC236}">
                <a16:creationId xmlns:a16="http://schemas.microsoft.com/office/drawing/2014/main" id="{701679A2-F4B5-4323-8B72-D9927C6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389BC-0BDC-415D-A58D-BE72AFCF5943}"/>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281521461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11E-42A1-4043-8B94-0CD01FA2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8870A-E9D5-4B14-80DB-E99A45176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E6BE29A-F586-4DAB-9C23-B6BE39272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CCDA0BC-01B1-4738-A418-3B6B39628C8F}"/>
              </a:ext>
            </a:extLst>
          </p:cNvPr>
          <p:cNvSpPr>
            <a:spLocks noGrp="1"/>
          </p:cNvSpPr>
          <p:nvPr>
            <p:ph type="dt" sz="half" idx="10"/>
          </p:nvPr>
        </p:nvSpPr>
        <p:spPr/>
        <p:txBody>
          <a:bodyPr/>
          <a:lstStyle/>
          <a:p>
            <a:fld id="{976AC916-E2B4-BF45-9FF4-20421365C30A}" type="datetime1">
              <a:rPr lang="en-US" smtClean="0"/>
              <a:t>1/4/26</a:t>
            </a:fld>
            <a:endParaRPr lang="en-US"/>
          </a:p>
        </p:txBody>
      </p:sp>
      <p:sp>
        <p:nvSpPr>
          <p:cNvPr id="6" name="Footer Placeholder 5">
            <a:extLst>
              <a:ext uri="{FF2B5EF4-FFF2-40B4-BE49-F238E27FC236}">
                <a16:creationId xmlns:a16="http://schemas.microsoft.com/office/drawing/2014/main" id="{1A4DBA6E-D10C-4C34-911D-0CE7E6CD3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F76EA-1FA3-42D6-8DE8-F28AB446F88E}"/>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4071191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6439-319A-4D9C-90DF-6104B7ECD7BC}"/>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8271AE94-4079-4F44-9A74-D96D4C650EC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229D1-786C-43A2-9D3D-5E8B0351F5EA}"/>
              </a:ext>
            </a:extLst>
          </p:cNvPr>
          <p:cNvSpPr>
            <a:spLocks noGrp="1"/>
          </p:cNvSpPr>
          <p:nvPr>
            <p:ph type="dt" sz="half" idx="10"/>
          </p:nvPr>
        </p:nvSpPr>
        <p:spPr/>
        <p:txBody>
          <a:bodyPr/>
          <a:lstStyle/>
          <a:p>
            <a:fld id="{58935457-F708-5A44-8599-3BAAFC98B2B8}" type="datetime1">
              <a:rPr lang="en-US" smtClean="0"/>
              <a:t>1/4/26</a:t>
            </a:fld>
            <a:endParaRPr lang="en-US"/>
          </a:p>
        </p:txBody>
      </p:sp>
      <p:sp>
        <p:nvSpPr>
          <p:cNvPr id="5" name="Footer Placeholder 4">
            <a:extLst>
              <a:ext uri="{FF2B5EF4-FFF2-40B4-BE49-F238E27FC236}">
                <a16:creationId xmlns:a16="http://schemas.microsoft.com/office/drawing/2014/main" id="{620BC3AC-F558-4B6F-A037-22D38E9A4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20537-F785-4337-AB55-D231B40197A2}"/>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00226174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D1827-CF18-45B5-A2BC-79A3AF979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2C547E-E3AE-43EC-B9AB-E440F11F949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5BD95-1B77-436B-8B30-61AE0EBCB4E2}"/>
              </a:ext>
            </a:extLst>
          </p:cNvPr>
          <p:cNvSpPr>
            <a:spLocks noGrp="1"/>
          </p:cNvSpPr>
          <p:nvPr>
            <p:ph type="dt" sz="half" idx="10"/>
          </p:nvPr>
        </p:nvSpPr>
        <p:spPr/>
        <p:txBody>
          <a:bodyPr/>
          <a:lstStyle/>
          <a:p>
            <a:fld id="{B94AED7D-6964-F244-9C2F-BA99389F91CD}" type="datetime1">
              <a:rPr lang="en-US" smtClean="0"/>
              <a:t>1/4/26</a:t>
            </a:fld>
            <a:endParaRPr lang="en-US"/>
          </a:p>
        </p:txBody>
      </p:sp>
      <p:sp>
        <p:nvSpPr>
          <p:cNvPr id="5" name="Footer Placeholder 4">
            <a:extLst>
              <a:ext uri="{FF2B5EF4-FFF2-40B4-BE49-F238E27FC236}">
                <a16:creationId xmlns:a16="http://schemas.microsoft.com/office/drawing/2014/main" id="{BCA07CC6-D1D3-41D8-B991-B78B1F3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BB7F1-4304-4CC1-921F-DF3D7611469C}"/>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4831185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0596-D17A-4265-9CAB-3A04EC670053}"/>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a:extLst>
              <a:ext uri="{FF2B5EF4-FFF2-40B4-BE49-F238E27FC236}">
                <a16:creationId xmlns:a16="http://schemas.microsoft.com/office/drawing/2014/main" id="{334F14DD-3C9A-462B-BD21-F0C5A359AF84}"/>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86885A-8D5A-4F30-BD5F-CAA08D49DB4C}"/>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5" name="Footer Placeholder 4">
            <a:extLst>
              <a:ext uri="{FF2B5EF4-FFF2-40B4-BE49-F238E27FC236}">
                <a16:creationId xmlns:a16="http://schemas.microsoft.com/office/drawing/2014/main" id="{06F6FA9A-9FD2-49B8-9695-DCC4CD88D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7DE16-4A6C-4BB8-ACBD-D6AB5CEDAA43}"/>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2966869591"/>
      </p:ext>
    </p:extLst>
  </p:cSld>
  <p:clrMapOvr>
    <a:masterClrMapping/>
  </p:clrMapOvr>
  <p:hf hdr="0" ftr="0"/>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0BE-53E6-4A22-948A-F23525B49D2E}"/>
              </a:ext>
            </a:extLst>
          </p:cNvPr>
          <p:cNvSpPr>
            <a:spLocks noGrp="1"/>
          </p:cNvSpPr>
          <p:nvPr>
            <p:ph type="title"/>
          </p:nvPr>
        </p:nvSpPr>
        <p:spPr>
          <a:xfrm>
            <a:off x="838200" y="639336"/>
            <a:ext cx="9499333" cy="535531"/>
          </a:xfrm>
        </p:spPr>
        <p:txBody>
          <a:bodyPr>
            <a:spAutoFit/>
          </a:bodyPr>
          <a:lstStyle>
            <a:lvl1pPr>
              <a:defRPr sz="3200" b="1">
                <a:solidFill>
                  <a:srgbClr val="8B2634"/>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6610643-9736-4C9E-823F-620FA5283EBC}"/>
              </a:ext>
            </a:extLst>
          </p:cNvPr>
          <p:cNvSpPr>
            <a:spLocks noGrp="1"/>
          </p:cNvSpPr>
          <p:nvPr>
            <p:ph idx="1"/>
          </p:nvPr>
        </p:nvSpPr>
        <p:spPr>
          <a:xfrm>
            <a:off x="838200" y="1276358"/>
            <a:ext cx="10515600" cy="2575320"/>
          </a:xfrm>
        </p:spPr>
        <p:txBody>
          <a:bodyPr>
            <a:spAutoFit/>
          </a:bodyPr>
          <a:lstStyle>
            <a:lvl1pPr>
              <a:lnSpc>
                <a:spcPct val="120000"/>
              </a:lnSpc>
              <a:spcBef>
                <a:spcPts val="0"/>
              </a:spcBef>
              <a:spcAft>
                <a:spcPts val="600"/>
              </a:spcAft>
              <a:defRPr sz="2400">
                <a:latin typeface="+mn-lt"/>
                <a:cs typeface="Arial" panose="020B0604020202020204" pitchFamily="34" charset="0"/>
              </a:defRPr>
            </a:lvl1pPr>
            <a:lvl2pPr>
              <a:lnSpc>
                <a:spcPct val="120000"/>
              </a:lnSpc>
              <a:spcBef>
                <a:spcPts val="0"/>
              </a:spcBef>
              <a:spcAft>
                <a:spcPts val="600"/>
              </a:spcAft>
              <a:defRPr sz="2400">
                <a:latin typeface="+mn-lt"/>
              </a:defRPr>
            </a:lvl2pPr>
            <a:lvl3pPr>
              <a:lnSpc>
                <a:spcPct val="120000"/>
              </a:lnSpc>
              <a:spcBef>
                <a:spcPts val="0"/>
              </a:spcBef>
              <a:spcAft>
                <a:spcPts val="600"/>
              </a:spcAft>
              <a:defRPr sz="2400"/>
            </a:lvl3pPr>
            <a:lvl4pPr>
              <a:lnSpc>
                <a:spcPct val="120000"/>
              </a:lnSpc>
              <a:spcBef>
                <a:spcPts val="0"/>
              </a:spcBef>
              <a:spcAft>
                <a:spcPts val="600"/>
              </a:spcAft>
              <a:defRPr sz="2400"/>
            </a:lvl4pPr>
            <a:lvl5pPr>
              <a:lnSpc>
                <a:spcPct val="120000"/>
              </a:lnSpc>
              <a:spcBef>
                <a:spcPts val="0"/>
              </a:spcBef>
              <a:spcAft>
                <a:spcPts val="60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CFA50-0A8D-464F-8421-32588BB80885}"/>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5" name="Footer Placeholder 4">
            <a:extLst>
              <a:ext uri="{FF2B5EF4-FFF2-40B4-BE49-F238E27FC236}">
                <a16:creationId xmlns:a16="http://schemas.microsoft.com/office/drawing/2014/main" id="{CE76F542-1242-435D-8424-32F921675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B7FC7-2046-4579-B4BD-3F262BAFFD2A}"/>
              </a:ext>
            </a:extLst>
          </p:cNvPr>
          <p:cNvSpPr>
            <a:spLocks noGrp="1"/>
          </p:cNvSpPr>
          <p:nvPr>
            <p:ph type="sldNum" sz="quarter" idx="12"/>
          </p:nvPr>
        </p:nvSpPr>
        <p:spPr>
          <a:xfrm>
            <a:off x="11353800" y="367681"/>
            <a:ext cx="613445" cy="400110"/>
          </a:xfrm>
          <a:prstGeom prst="rect">
            <a:avLst/>
          </a:prstGeom>
          <a:noFill/>
        </p:spPr>
        <p:txBody>
          <a:bodyPr wrap="square">
            <a:spAutoFit/>
          </a:bodyPr>
          <a:lstStyle>
            <a:lvl1pPr algn="ctr">
              <a:defRPr sz="2000" b="1" i="0">
                <a:solidFill>
                  <a:srgbClr val="2D1F93"/>
                </a:solidFill>
                <a:latin typeface="Arial" panose="020B0604020202020204" pitchFamily="34" charset="0"/>
                <a:cs typeface="Arial" panose="020B0604020202020204" pitchFamily="34" charset="0"/>
              </a:defRPr>
            </a:lvl1pPr>
          </a:lstStyle>
          <a:p>
            <a:fld id="{F320AD98-A807-4F86-8EE0-F42DFFFD8533}" type="slidenum">
              <a:rPr lang="en-US" smtClean="0"/>
              <a:pPr/>
              <a:t>‹#›</a:t>
            </a:fld>
            <a:endParaRPr lang="en-US"/>
          </a:p>
        </p:txBody>
      </p:sp>
    </p:spTree>
    <p:extLst>
      <p:ext uri="{BB962C8B-B14F-4D97-AF65-F5344CB8AC3E}">
        <p14:creationId xmlns:p14="http://schemas.microsoft.com/office/powerpoint/2010/main" val="1658893489"/>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pic>
        <p:nvPicPr>
          <p:cNvPr id="17" name="Picture 16">
            <a:extLst>
              <a:ext uri="{FF2B5EF4-FFF2-40B4-BE49-F238E27FC236}">
                <a16:creationId xmlns:a16="http://schemas.microsoft.com/office/drawing/2014/main" id="{05340754-ED39-4028-BB31-DF0172766A7A}"/>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10000" b="94907" l="938" r="99896">
                        <a14:foregroundMark x1="2083" y1="92593" x2="6458" y2="91481"/>
                        <a14:foregroundMark x1="4063" y1="91481" x2="10729" y2="91481"/>
                        <a14:foregroundMark x1="7813" y1="89444" x2="9167" y2="89630"/>
                        <a14:foregroundMark x1="8333" y1="88333" x2="8750" y2="87963"/>
                        <a14:foregroundMark x1="7917" y1="88148" x2="9792" y2="88148"/>
                        <a14:foregroundMark x1="8333" y1="87593" x2="9167" y2="87593"/>
                        <a14:foregroundMark x1="8542" y1="87037" x2="9063" y2="87037"/>
                        <a14:foregroundMark x1="4792" y1="93519" x2="5729" y2="93704"/>
                        <a14:foregroundMark x1="4688" y1="93519" x2="5625" y2="93704"/>
                        <a14:foregroundMark x1="3958" y1="90926" x2="5208" y2="90926"/>
                        <a14:foregroundMark x1="94583" y1="92407" x2="98021" y2="91852"/>
                        <a14:foregroundMark x1="94479" y1="91667" x2="99896" y2="91481"/>
                        <a14:foregroundMark x1="9688" y1="91481" x2="97083" y2="88889"/>
                        <a14:foregroundMark x1="9688" y1="92407" x2="99896" y2="92778"/>
                        <a14:foregroundMark x1="5052" y1="91296" x2="938" y2="91019"/>
                        <a14:foregroundMark x1="1510" y1="92870" x2="1510" y2="92870"/>
                        <a14:foregroundMark x1="10729" y1="94907" x2="10729" y2="94907"/>
                        <a14:foregroundMark x1="8542" y1="94074" x2="8542" y2="94074"/>
                        <a14:foregroundMark x1="12240" y1="93611" x2="12240" y2="93611"/>
                        <a14:foregroundMark x1="4115" y1="90463" x2="4115" y2="90463"/>
                        <a14:foregroundMark x1="4115" y1="89907" x2="4115" y2="89907"/>
                      </a14:backgroundRemoval>
                    </a14:imgEffect>
                  </a14:imgLayer>
                </a14:imgProps>
              </a:ext>
            </a:extLst>
          </a:blip>
          <a:srcRect l="1194" b="3787"/>
          <a:stretch/>
        </p:blipFill>
        <p:spPr>
          <a:xfrm>
            <a:off x="62344" y="259773"/>
            <a:ext cx="12046527" cy="6598227"/>
          </a:xfrm>
          <a:prstGeom prst="rect">
            <a:avLst/>
          </a:prstGeom>
        </p:spPr>
      </p:pic>
    </p:spTree>
    <p:extLst>
      <p:ext uri="{BB962C8B-B14F-4D97-AF65-F5344CB8AC3E}">
        <p14:creationId xmlns:p14="http://schemas.microsoft.com/office/powerpoint/2010/main" val="10457388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BA05-7F06-4964-9441-11EA67CD8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300EEC-CA40-4E8B-9619-8144F2C10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481B4-B4FA-4B3A-9BC2-0468BB63A66B}"/>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5" name="Footer Placeholder 4">
            <a:extLst>
              <a:ext uri="{FF2B5EF4-FFF2-40B4-BE49-F238E27FC236}">
                <a16:creationId xmlns:a16="http://schemas.microsoft.com/office/drawing/2014/main" id="{1835D27E-5A03-4DA5-B23B-702AE676A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C0BE0-BB2C-4B86-AFD1-8C933136DBEE}"/>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878327723"/>
      </p:ext>
    </p:extLst>
  </p:cSld>
  <p:clrMapOvr>
    <a:masterClrMapping/>
  </p:clrMapOvr>
  <p:hf hdr="0" ftr="0"/>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90F-5C56-4EAC-A40C-98B3DE793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BCA4E-2554-4005-9EB2-7909BAC898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C90030-FDB1-40A0-B661-499085CF98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C5788C-1D99-48C0-A510-C2238A78F8A5}"/>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6" name="Footer Placeholder 5">
            <a:extLst>
              <a:ext uri="{FF2B5EF4-FFF2-40B4-BE49-F238E27FC236}">
                <a16:creationId xmlns:a16="http://schemas.microsoft.com/office/drawing/2014/main" id="{3E16960F-393D-4607-85CA-458CE1237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30FE-B749-4B5C-A7AE-9EB1F9720195}"/>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1117568921"/>
      </p:ext>
    </p:extLst>
  </p:cSld>
  <p:clrMapOvr>
    <a:masterClrMapping/>
  </p:clrMapOvr>
  <p:hf hdr="0" ftr="0"/>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3E1-9B35-41BE-92C5-755823A3D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0BD76-5A41-434D-AE4F-1644926FD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A1716-4861-400D-AA4A-0F672E8C08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F8D777-72CB-45C0-864A-81E3C08B0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53933A-FA4B-405E-AE3A-5CE8F133D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7DDD3A-4037-4994-A0B1-362A6BF7B978}"/>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8" name="Footer Placeholder 7">
            <a:extLst>
              <a:ext uri="{FF2B5EF4-FFF2-40B4-BE49-F238E27FC236}">
                <a16:creationId xmlns:a16="http://schemas.microsoft.com/office/drawing/2014/main" id="{ED1ECAB8-8FAE-4D82-904B-F1F04693D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575CA-FBB4-4DAC-8D58-3197159C47CA}"/>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2568191893"/>
      </p:ext>
    </p:extLst>
  </p:cSld>
  <p:clrMapOvr>
    <a:masterClrMapping/>
  </p:clrMapOvr>
  <p:hf hdr="0" ftr="0"/>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FF78-C8E5-4369-8527-7528C9F6DC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F729E6-66FB-48BB-86DB-7F71736621D2}"/>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4" name="Footer Placeholder 3">
            <a:extLst>
              <a:ext uri="{FF2B5EF4-FFF2-40B4-BE49-F238E27FC236}">
                <a16:creationId xmlns:a16="http://schemas.microsoft.com/office/drawing/2014/main" id="{202ABBE8-E0F3-4482-92A7-163A8E561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AE18EA-8668-476C-9240-600CB07014EC}"/>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3879463204"/>
      </p:ext>
    </p:extLst>
  </p:cSld>
  <p:clrMapOvr>
    <a:masterClrMapping/>
  </p:clrMapOvr>
  <p:hf hdr="0" ftr="0"/>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AF432-2B71-4A3F-A30D-D6724CEBA216}"/>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3" name="Footer Placeholder 2">
            <a:extLst>
              <a:ext uri="{FF2B5EF4-FFF2-40B4-BE49-F238E27FC236}">
                <a16:creationId xmlns:a16="http://schemas.microsoft.com/office/drawing/2014/main" id="{C5C904EA-4127-4F36-90CF-B9FF3A72F6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95845E-9991-4F3F-926F-F2A63C4AB000}"/>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1458540776"/>
      </p:ext>
    </p:extLst>
  </p:cSld>
  <p:clrMapOvr>
    <a:masterClrMapping/>
  </p:clrMapOvr>
  <p:hf hdr="0" ftr="0"/>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33F7-ABE7-48DA-AFEA-6D646400A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B5D0-B300-4ACA-B7A2-AEB493A7822F}"/>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31B25-D6B4-4DF3-8E58-B1831EF45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587F9-441A-4E86-8433-1E4D8053A82D}"/>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6" name="Footer Placeholder 5">
            <a:extLst>
              <a:ext uri="{FF2B5EF4-FFF2-40B4-BE49-F238E27FC236}">
                <a16:creationId xmlns:a16="http://schemas.microsoft.com/office/drawing/2014/main" id="{701679A2-F4B5-4323-8B72-D9927C6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389BC-0BDC-415D-A58D-BE72AFCF5943}"/>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1867102794"/>
      </p:ext>
    </p:extLst>
  </p:cSld>
  <p:clrMapOvr>
    <a:masterClrMapping/>
  </p:clrMapOvr>
  <p:hf hdr="0" ftr="0"/>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11E-42A1-4043-8B94-0CD01FA2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8870A-E9D5-4B14-80DB-E99A45176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E6BE29A-F586-4DAB-9C23-B6BE39272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DA0BC-01B1-4738-A418-3B6B39628C8F}"/>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6" name="Footer Placeholder 5">
            <a:extLst>
              <a:ext uri="{FF2B5EF4-FFF2-40B4-BE49-F238E27FC236}">
                <a16:creationId xmlns:a16="http://schemas.microsoft.com/office/drawing/2014/main" id="{1A4DBA6E-D10C-4C34-911D-0CE7E6CD3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F76EA-1FA3-42D6-8DE8-F28AB446F88E}"/>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3495935215"/>
      </p:ext>
    </p:extLst>
  </p:cSld>
  <p:clrMapOvr>
    <a:masterClrMapping/>
  </p:clrMapOvr>
  <p:hf hdr="0" ftr="0"/>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6439-319A-4D9C-90DF-6104B7ECD7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71AE94-4079-4F44-9A74-D96D4C650E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229D1-786C-43A2-9D3D-5E8B0351F5EA}"/>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5" name="Footer Placeholder 4">
            <a:extLst>
              <a:ext uri="{FF2B5EF4-FFF2-40B4-BE49-F238E27FC236}">
                <a16:creationId xmlns:a16="http://schemas.microsoft.com/office/drawing/2014/main" id="{620BC3AC-F558-4B6F-A037-22D38E9A4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20537-F785-4337-AB55-D231B40197A2}"/>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1598756140"/>
      </p:ext>
    </p:extLst>
  </p:cSld>
  <p:clrMapOvr>
    <a:masterClrMapping/>
  </p:clrMapOvr>
  <p:hf hdr="0" ftr="0"/>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D1827-CF18-45B5-A2BC-79A3AF979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2C547E-E3AE-43EC-B9AB-E440F11F9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5BD95-1B77-436B-8B30-61AE0EBCB4E2}"/>
              </a:ext>
            </a:extLst>
          </p:cNvPr>
          <p:cNvSpPr>
            <a:spLocks noGrp="1"/>
          </p:cNvSpPr>
          <p:nvPr>
            <p:ph type="dt" sz="half" idx="10"/>
          </p:nvPr>
        </p:nvSpPr>
        <p:spPr/>
        <p:txBody>
          <a:bodyPr/>
          <a:lstStyle/>
          <a:p>
            <a:fld id="{299370DF-2394-4A41-9DCB-C245069AE204}" type="datetime1">
              <a:rPr lang="en-US" smtClean="0"/>
              <a:t>1/4/26</a:t>
            </a:fld>
            <a:endParaRPr lang="en-US"/>
          </a:p>
        </p:txBody>
      </p:sp>
      <p:sp>
        <p:nvSpPr>
          <p:cNvPr id="5" name="Footer Placeholder 4">
            <a:extLst>
              <a:ext uri="{FF2B5EF4-FFF2-40B4-BE49-F238E27FC236}">
                <a16:creationId xmlns:a16="http://schemas.microsoft.com/office/drawing/2014/main" id="{BCA07CC6-D1D3-41D8-B991-B78B1F3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BB7F1-4304-4CC1-921F-DF3D7611469C}"/>
              </a:ext>
            </a:extLst>
          </p:cNvPr>
          <p:cNvSpPr>
            <a:spLocks noGrp="1"/>
          </p:cNvSpPr>
          <p:nvPr>
            <p:ph type="sldNum" sz="quarter" idx="12"/>
          </p:nvPr>
        </p:nvSpPr>
        <p:spPr>
          <a:xfrm>
            <a:off x="8610600" y="6356350"/>
            <a:ext cx="2743200" cy="365125"/>
          </a:xfrm>
          <a:prstGeom prst="rect">
            <a:avLst/>
          </a:prstGeom>
        </p:spPr>
        <p:txBody>
          <a:bodyPr/>
          <a:lstStyle/>
          <a:p>
            <a:fld id="{F320AD98-A807-4F86-8EE0-F42DFFFD8533}" type="slidenum">
              <a:rPr lang="en-US" smtClean="0"/>
              <a:pPr/>
              <a:t>‹#›</a:t>
            </a:fld>
            <a:endParaRPr lang="en-US"/>
          </a:p>
        </p:txBody>
      </p:sp>
    </p:spTree>
    <p:extLst>
      <p:ext uri="{BB962C8B-B14F-4D97-AF65-F5344CB8AC3E}">
        <p14:creationId xmlns:p14="http://schemas.microsoft.com/office/powerpoint/2010/main" val="2998852860"/>
      </p:ext>
    </p:extLst>
  </p:cSld>
  <p:clrMapOvr>
    <a:masterClrMapping/>
  </p:clrMapOvr>
  <p:hf hdr="0" ftr="0"/>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êu đề Bản chiế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70596-D17A-4265-9CAB-3A04EC670053}"/>
              </a:ext>
            </a:extLst>
          </p:cNvPr>
          <p:cNvSpPr>
            <a:spLocks noGrp="1"/>
          </p:cNvSpPr>
          <p:nvPr>
            <p:ph type="ctrTitle"/>
          </p:nvPr>
        </p:nvSpPr>
        <p:spPr>
          <a:xfrm>
            <a:off x="1524000" y="1122363"/>
            <a:ext cx="91440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4F14DD-3C9A-462B-BD21-F0C5A359AF84}"/>
              </a:ext>
            </a:extLst>
          </p:cNvPr>
          <p:cNvSpPr>
            <a:spLocks noGrp="1"/>
          </p:cNvSpPr>
          <p:nvPr>
            <p:ph type="subTitle" idx="1"/>
          </p:nvPr>
        </p:nvSpPr>
        <p:spPr>
          <a:xfrm>
            <a:off x="1524000" y="3602038"/>
            <a:ext cx="9144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5C86885A-8D5A-4F30-BD5F-CAA08D49DB4C}"/>
              </a:ext>
            </a:extLst>
          </p:cNvPr>
          <p:cNvSpPr>
            <a:spLocks noGrp="1"/>
          </p:cNvSpPr>
          <p:nvPr>
            <p:ph type="dt" sz="half" idx="10"/>
          </p:nvPr>
        </p:nvSpPr>
        <p:spPr/>
        <p:txBody>
          <a:bodyPr/>
          <a:lstStyle/>
          <a:p>
            <a:fld id="{7503F8F4-DBC3-4D8A-BBA3-C75D20CE53C4}" type="datetime1">
              <a:rPr lang="en-US" smtClean="0"/>
              <a:t>1/4/26</a:t>
            </a:fld>
            <a:endParaRPr lang="en-US"/>
          </a:p>
        </p:txBody>
      </p:sp>
      <p:sp>
        <p:nvSpPr>
          <p:cNvPr id="5" name="Footer Placeholder 4">
            <a:extLst>
              <a:ext uri="{FF2B5EF4-FFF2-40B4-BE49-F238E27FC236}">
                <a16:creationId xmlns:a16="http://schemas.microsoft.com/office/drawing/2014/main" id="{06F6FA9A-9FD2-49B8-9695-DCC4CD88D4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87DE16-4A6C-4BB8-ACBD-D6AB5CEDAA43}"/>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386108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C3C098E-2185-354D-A589-B06C246C4D20}" type="datetime1">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405088553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êu đề và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E20BE-53E6-4A22-948A-F23525B49D2E}"/>
              </a:ext>
            </a:extLst>
          </p:cNvPr>
          <p:cNvSpPr>
            <a:spLocks noGrp="1"/>
          </p:cNvSpPr>
          <p:nvPr>
            <p:ph type="title"/>
          </p:nvPr>
        </p:nvSpPr>
        <p:spPr>
          <a:xfrm>
            <a:off x="838200" y="639336"/>
            <a:ext cx="9499333" cy="535531"/>
          </a:xfrm>
        </p:spPr>
        <p:txBody>
          <a:bodyPr>
            <a:spAutoFit/>
          </a:bodyPr>
          <a:lstStyle>
            <a:lvl1pPr>
              <a:defRPr sz="3200" b="1">
                <a:solidFill>
                  <a:srgbClr val="8B2634"/>
                </a:solidFill>
                <a:latin typeface="Arial" panose="020B0604020202020204" pitchFamily="34" charset="0"/>
                <a:cs typeface="Arial"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56610643-9736-4C9E-823F-620FA5283EBC}"/>
              </a:ext>
            </a:extLst>
          </p:cNvPr>
          <p:cNvSpPr>
            <a:spLocks noGrp="1"/>
          </p:cNvSpPr>
          <p:nvPr>
            <p:ph idx="1"/>
          </p:nvPr>
        </p:nvSpPr>
        <p:spPr>
          <a:xfrm>
            <a:off x="838200" y="1276358"/>
            <a:ext cx="10515600" cy="2575320"/>
          </a:xfrm>
        </p:spPr>
        <p:txBody>
          <a:bodyPr>
            <a:spAutoFit/>
          </a:bodyPr>
          <a:lstStyle>
            <a:lvl1pPr>
              <a:lnSpc>
                <a:spcPct val="120000"/>
              </a:lnSpc>
              <a:spcBef>
                <a:spcPts val="0"/>
              </a:spcBef>
              <a:spcAft>
                <a:spcPts val="600"/>
              </a:spcAft>
              <a:defRPr sz="2400">
                <a:latin typeface="+mn-lt"/>
                <a:cs typeface="Arial" panose="020B0604020202020204" pitchFamily="34" charset="0"/>
              </a:defRPr>
            </a:lvl1pPr>
            <a:lvl2pPr>
              <a:lnSpc>
                <a:spcPct val="120000"/>
              </a:lnSpc>
              <a:spcBef>
                <a:spcPts val="0"/>
              </a:spcBef>
              <a:spcAft>
                <a:spcPts val="600"/>
              </a:spcAft>
              <a:defRPr sz="2400">
                <a:latin typeface="+mn-lt"/>
              </a:defRPr>
            </a:lvl2pPr>
            <a:lvl3pPr>
              <a:lnSpc>
                <a:spcPct val="120000"/>
              </a:lnSpc>
              <a:spcBef>
                <a:spcPts val="0"/>
              </a:spcBef>
              <a:spcAft>
                <a:spcPts val="600"/>
              </a:spcAft>
              <a:defRPr sz="2400"/>
            </a:lvl3pPr>
            <a:lvl4pPr>
              <a:lnSpc>
                <a:spcPct val="120000"/>
              </a:lnSpc>
              <a:spcBef>
                <a:spcPts val="0"/>
              </a:spcBef>
              <a:spcAft>
                <a:spcPts val="600"/>
              </a:spcAft>
              <a:defRPr sz="2400"/>
            </a:lvl4pPr>
            <a:lvl5pPr>
              <a:lnSpc>
                <a:spcPct val="120000"/>
              </a:lnSpc>
              <a:spcBef>
                <a:spcPts val="0"/>
              </a:spcBef>
              <a:spcAft>
                <a:spcPts val="600"/>
              </a:spcAft>
              <a:defRPr sz="2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7CFA50-0A8D-464F-8421-32588BB80885}"/>
              </a:ext>
            </a:extLst>
          </p:cNvPr>
          <p:cNvSpPr>
            <a:spLocks noGrp="1"/>
          </p:cNvSpPr>
          <p:nvPr>
            <p:ph type="dt" sz="half" idx="10"/>
          </p:nvPr>
        </p:nvSpPr>
        <p:spPr/>
        <p:txBody>
          <a:bodyPr/>
          <a:lstStyle/>
          <a:p>
            <a:fld id="{07807491-0D1B-4C1B-B3BF-9DA7FDD40134}" type="datetime1">
              <a:rPr lang="en-US" smtClean="0"/>
              <a:t>1/4/26</a:t>
            </a:fld>
            <a:endParaRPr lang="en-US"/>
          </a:p>
        </p:txBody>
      </p:sp>
      <p:sp>
        <p:nvSpPr>
          <p:cNvPr id="5" name="Footer Placeholder 4">
            <a:extLst>
              <a:ext uri="{FF2B5EF4-FFF2-40B4-BE49-F238E27FC236}">
                <a16:creationId xmlns:a16="http://schemas.microsoft.com/office/drawing/2014/main" id="{CE76F542-1242-435D-8424-32F921675E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DB7FC7-2046-4579-B4BD-3F262BAFFD2A}"/>
              </a:ext>
            </a:extLst>
          </p:cNvPr>
          <p:cNvSpPr>
            <a:spLocks noGrp="1"/>
          </p:cNvSpPr>
          <p:nvPr>
            <p:ph type="sldNum" sz="quarter" idx="12"/>
          </p:nvPr>
        </p:nvSpPr>
        <p:spPr>
          <a:xfrm>
            <a:off x="11353800" y="367681"/>
            <a:ext cx="613445" cy="400110"/>
          </a:xfrm>
          <a:prstGeom prst="rect">
            <a:avLst/>
          </a:prstGeom>
          <a:noFill/>
        </p:spPr>
        <p:txBody>
          <a:bodyPr wrap="square">
            <a:spAutoFit/>
          </a:bodyPr>
          <a:lstStyle>
            <a:lvl1pPr algn="ctr">
              <a:defRPr sz="2000" b="1" i="0">
                <a:solidFill>
                  <a:srgbClr val="2D1F93"/>
                </a:solidFill>
                <a:latin typeface="Arial" panose="020B0604020202020204" pitchFamily="34" charset="0"/>
                <a:cs typeface="Arial" panose="020B0604020202020204" pitchFamily="34" charset="0"/>
              </a:defRPr>
            </a:lvl1pPr>
          </a:lstStyle>
          <a:p>
            <a:fld id="{2DA3F93C-90D8-48AF-B48B-3DC28067CEF1}" type="slidenum">
              <a:rPr lang="en-US" smtClean="0"/>
              <a:t>‹#›</a:t>
            </a:fld>
            <a:endParaRPr lang="en-US"/>
          </a:p>
        </p:txBody>
      </p:sp>
    </p:spTree>
    <p:extLst>
      <p:ext uri="{BB962C8B-B14F-4D97-AF65-F5344CB8AC3E}">
        <p14:creationId xmlns:p14="http://schemas.microsoft.com/office/powerpoint/2010/main" val="25231010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Đầu trang của Phầ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6BA05-7F06-4964-9441-11EA67CD8D0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300EEC-CA40-4E8B-9619-8144F2C1078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89481B4-B4FA-4B3A-9BC2-0468BB63A66B}"/>
              </a:ext>
            </a:extLst>
          </p:cNvPr>
          <p:cNvSpPr>
            <a:spLocks noGrp="1"/>
          </p:cNvSpPr>
          <p:nvPr>
            <p:ph type="dt" sz="half" idx="10"/>
          </p:nvPr>
        </p:nvSpPr>
        <p:spPr/>
        <p:txBody>
          <a:bodyPr/>
          <a:lstStyle/>
          <a:p>
            <a:fld id="{55BAABAF-386C-41CF-93F1-D6D2D6E65354}" type="datetime1">
              <a:rPr lang="en-US" smtClean="0"/>
              <a:t>1/4/26</a:t>
            </a:fld>
            <a:endParaRPr lang="en-US"/>
          </a:p>
        </p:txBody>
      </p:sp>
      <p:sp>
        <p:nvSpPr>
          <p:cNvPr id="5" name="Footer Placeholder 4">
            <a:extLst>
              <a:ext uri="{FF2B5EF4-FFF2-40B4-BE49-F238E27FC236}">
                <a16:creationId xmlns:a16="http://schemas.microsoft.com/office/drawing/2014/main" id="{1835D27E-5A03-4DA5-B23B-702AE676A3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EC0BE0-BB2C-4B86-AFD1-8C933136DBEE}"/>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10373959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90F-5C56-4EAC-A40C-98B3DE7939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45BCA4E-2554-4005-9EB2-7909BAC898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4C90030-FDB1-40A0-B661-499085CF989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AC5788C-1D99-48C0-A510-C2238A78F8A5}"/>
              </a:ext>
            </a:extLst>
          </p:cNvPr>
          <p:cNvSpPr>
            <a:spLocks noGrp="1"/>
          </p:cNvSpPr>
          <p:nvPr>
            <p:ph type="dt" sz="half" idx="10"/>
          </p:nvPr>
        </p:nvSpPr>
        <p:spPr/>
        <p:txBody>
          <a:bodyPr/>
          <a:lstStyle/>
          <a:p>
            <a:fld id="{E9B45BCF-E005-453A-BAA6-CAF8CE38BCDF}" type="datetime1">
              <a:rPr lang="en-US" smtClean="0"/>
              <a:t>1/4/26</a:t>
            </a:fld>
            <a:endParaRPr lang="en-US"/>
          </a:p>
        </p:txBody>
      </p:sp>
      <p:sp>
        <p:nvSpPr>
          <p:cNvPr id="6" name="Footer Placeholder 5">
            <a:extLst>
              <a:ext uri="{FF2B5EF4-FFF2-40B4-BE49-F238E27FC236}">
                <a16:creationId xmlns:a16="http://schemas.microsoft.com/office/drawing/2014/main" id="{3E16960F-393D-4607-85CA-458CE12372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F2E30FE-B749-4B5C-A7AE-9EB1F9720195}"/>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21350410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013E1-9B35-41BE-92C5-755823A3D01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9A0BD76-5A41-434D-AE4F-1644926FDB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21A1716-4861-400D-AA4A-0F672E8C08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4F8D777-72CB-45C0-864A-81E3C08B02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53933A-FA4B-405E-AE3A-5CE8F133D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97DDD3A-4037-4994-A0B1-362A6BF7B978}"/>
              </a:ext>
            </a:extLst>
          </p:cNvPr>
          <p:cNvSpPr>
            <a:spLocks noGrp="1"/>
          </p:cNvSpPr>
          <p:nvPr>
            <p:ph type="dt" sz="half" idx="10"/>
          </p:nvPr>
        </p:nvSpPr>
        <p:spPr/>
        <p:txBody>
          <a:bodyPr/>
          <a:lstStyle/>
          <a:p>
            <a:fld id="{E0B2055D-14D2-494E-A06F-109F4C02BFC4}" type="datetime1">
              <a:rPr lang="en-US" smtClean="0"/>
              <a:t>1/4/26</a:t>
            </a:fld>
            <a:endParaRPr lang="en-US"/>
          </a:p>
        </p:txBody>
      </p:sp>
      <p:sp>
        <p:nvSpPr>
          <p:cNvPr id="8" name="Footer Placeholder 7">
            <a:extLst>
              <a:ext uri="{FF2B5EF4-FFF2-40B4-BE49-F238E27FC236}">
                <a16:creationId xmlns:a16="http://schemas.microsoft.com/office/drawing/2014/main" id="{ED1ECAB8-8FAE-4D82-904B-F1F04693D4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9575CA-FBB4-4DAC-8D58-3197159C47CA}"/>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292154748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6FF78-C8E5-4369-8527-7528C9F6DC3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5F729E6-66FB-48BB-86DB-7F71736621D2}"/>
              </a:ext>
            </a:extLst>
          </p:cNvPr>
          <p:cNvSpPr>
            <a:spLocks noGrp="1"/>
          </p:cNvSpPr>
          <p:nvPr>
            <p:ph type="dt" sz="half" idx="10"/>
          </p:nvPr>
        </p:nvSpPr>
        <p:spPr/>
        <p:txBody>
          <a:bodyPr/>
          <a:lstStyle/>
          <a:p>
            <a:fld id="{3329E8EE-E446-435B-81E8-0084E139055F}" type="datetime1">
              <a:rPr lang="en-US" smtClean="0"/>
              <a:t>1/4/26</a:t>
            </a:fld>
            <a:endParaRPr lang="en-US"/>
          </a:p>
        </p:txBody>
      </p:sp>
      <p:sp>
        <p:nvSpPr>
          <p:cNvPr id="4" name="Footer Placeholder 3">
            <a:extLst>
              <a:ext uri="{FF2B5EF4-FFF2-40B4-BE49-F238E27FC236}">
                <a16:creationId xmlns:a16="http://schemas.microsoft.com/office/drawing/2014/main" id="{202ABBE8-E0F3-4482-92A7-163A8E56171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CAE18EA-8668-476C-9240-600CB07014EC}"/>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326975133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E7AF432-2B71-4A3F-A30D-D6724CEBA216}"/>
              </a:ext>
            </a:extLst>
          </p:cNvPr>
          <p:cNvSpPr>
            <a:spLocks noGrp="1"/>
          </p:cNvSpPr>
          <p:nvPr>
            <p:ph type="dt" sz="half" idx="10"/>
          </p:nvPr>
        </p:nvSpPr>
        <p:spPr/>
        <p:txBody>
          <a:bodyPr/>
          <a:lstStyle/>
          <a:p>
            <a:fld id="{F7B71518-964E-4074-AB1B-C45A13D5D5FA}" type="datetime1">
              <a:rPr lang="en-US" smtClean="0"/>
              <a:t>1/4/26</a:t>
            </a:fld>
            <a:endParaRPr lang="en-US"/>
          </a:p>
        </p:txBody>
      </p:sp>
      <p:sp>
        <p:nvSpPr>
          <p:cNvPr id="3" name="Footer Placeholder 2">
            <a:extLst>
              <a:ext uri="{FF2B5EF4-FFF2-40B4-BE49-F238E27FC236}">
                <a16:creationId xmlns:a16="http://schemas.microsoft.com/office/drawing/2014/main" id="{C5C904EA-4127-4F36-90CF-B9FF3A72F6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895845E-9991-4F3F-926F-F2A63C4AB000}"/>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47257893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Nội dung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333F7-ABE7-48DA-AFEA-6D646400A1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132B5D0-B300-4ACA-B7A2-AEB493A7822F}"/>
              </a:ext>
            </a:extLst>
          </p:cNvPr>
          <p:cNvSpPr>
            <a:spLocks noGrp="1"/>
          </p:cNvSpPr>
          <p:nvPr>
            <p:ph idx="1"/>
          </p:nvPr>
        </p:nvSpPr>
        <p:spPr>
          <a:xfrm>
            <a:off x="5183188" y="987425"/>
            <a:ext cx="6172200" cy="4873625"/>
          </a:xfr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531B25-D6B4-4DF3-8E58-B1831EF459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7587F9-441A-4E86-8433-1E4D8053A82D}"/>
              </a:ext>
            </a:extLst>
          </p:cNvPr>
          <p:cNvSpPr>
            <a:spLocks noGrp="1"/>
          </p:cNvSpPr>
          <p:nvPr>
            <p:ph type="dt" sz="half" idx="10"/>
          </p:nvPr>
        </p:nvSpPr>
        <p:spPr/>
        <p:txBody>
          <a:bodyPr/>
          <a:lstStyle/>
          <a:p>
            <a:fld id="{28A7EF02-FB89-4B11-8D2D-1172990BCE76}" type="datetime1">
              <a:rPr lang="en-US" smtClean="0"/>
              <a:t>1/4/26</a:t>
            </a:fld>
            <a:endParaRPr lang="en-US"/>
          </a:p>
        </p:txBody>
      </p:sp>
      <p:sp>
        <p:nvSpPr>
          <p:cNvPr id="6" name="Footer Placeholder 5">
            <a:extLst>
              <a:ext uri="{FF2B5EF4-FFF2-40B4-BE49-F238E27FC236}">
                <a16:creationId xmlns:a16="http://schemas.microsoft.com/office/drawing/2014/main" id="{701679A2-F4B5-4323-8B72-D9927C6019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4389BC-0BDC-415D-A58D-BE72AFCF5943}"/>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31907204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Ảnh với Chú thíc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8811E-42A1-4043-8B94-0CD01FA2432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508870A-E9D5-4B14-80DB-E99A45176E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E6BE29A-F586-4DAB-9C23-B6BE39272C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CCDA0BC-01B1-4738-A418-3B6B39628C8F}"/>
              </a:ext>
            </a:extLst>
          </p:cNvPr>
          <p:cNvSpPr>
            <a:spLocks noGrp="1"/>
          </p:cNvSpPr>
          <p:nvPr>
            <p:ph type="dt" sz="half" idx="10"/>
          </p:nvPr>
        </p:nvSpPr>
        <p:spPr/>
        <p:txBody>
          <a:bodyPr/>
          <a:lstStyle/>
          <a:p>
            <a:fld id="{D7A17A21-F3CE-4806-B58E-4F5ED805F22F}" type="datetime1">
              <a:rPr lang="en-US" smtClean="0"/>
              <a:t>1/4/26</a:t>
            </a:fld>
            <a:endParaRPr lang="en-US"/>
          </a:p>
        </p:txBody>
      </p:sp>
      <p:sp>
        <p:nvSpPr>
          <p:cNvPr id="6" name="Footer Placeholder 5">
            <a:extLst>
              <a:ext uri="{FF2B5EF4-FFF2-40B4-BE49-F238E27FC236}">
                <a16:creationId xmlns:a16="http://schemas.microsoft.com/office/drawing/2014/main" id="{1A4DBA6E-D10C-4C34-911D-0CE7E6CD33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36F76EA-1FA3-42D6-8DE8-F28AB446F88E}"/>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60511438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566439-319A-4D9C-90DF-6104B7ECD7B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71AE94-4079-4F44-9A74-D96D4C650EC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6229D1-786C-43A2-9D3D-5E8B0351F5EA}"/>
              </a:ext>
            </a:extLst>
          </p:cNvPr>
          <p:cNvSpPr>
            <a:spLocks noGrp="1"/>
          </p:cNvSpPr>
          <p:nvPr>
            <p:ph type="dt" sz="half" idx="10"/>
          </p:nvPr>
        </p:nvSpPr>
        <p:spPr/>
        <p:txBody>
          <a:bodyPr/>
          <a:lstStyle/>
          <a:p>
            <a:fld id="{32719FF4-97FC-4A02-9E84-4A12EB7AA01D}" type="datetime1">
              <a:rPr lang="en-US" smtClean="0"/>
              <a:t>1/4/26</a:t>
            </a:fld>
            <a:endParaRPr lang="en-US"/>
          </a:p>
        </p:txBody>
      </p:sp>
      <p:sp>
        <p:nvSpPr>
          <p:cNvPr id="5" name="Footer Placeholder 4">
            <a:extLst>
              <a:ext uri="{FF2B5EF4-FFF2-40B4-BE49-F238E27FC236}">
                <a16:creationId xmlns:a16="http://schemas.microsoft.com/office/drawing/2014/main" id="{620BC3AC-F558-4B6F-A037-22D38E9A44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220537-F785-4337-AB55-D231B40197A2}"/>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806966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2CD1827-CF18-45B5-A2BC-79A3AF979ED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2C547E-E3AE-43EC-B9AB-E440F11F949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15BD95-1B77-436B-8B30-61AE0EBCB4E2}"/>
              </a:ext>
            </a:extLst>
          </p:cNvPr>
          <p:cNvSpPr>
            <a:spLocks noGrp="1"/>
          </p:cNvSpPr>
          <p:nvPr>
            <p:ph type="dt" sz="half" idx="10"/>
          </p:nvPr>
        </p:nvSpPr>
        <p:spPr/>
        <p:txBody>
          <a:bodyPr/>
          <a:lstStyle/>
          <a:p>
            <a:fld id="{83E13BAC-8B89-47DA-AB86-0B19E81992F1}" type="datetime1">
              <a:rPr lang="en-US" smtClean="0"/>
              <a:t>1/4/26</a:t>
            </a:fld>
            <a:endParaRPr lang="en-US"/>
          </a:p>
        </p:txBody>
      </p:sp>
      <p:sp>
        <p:nvSpPr>
          <p:cNvPr id="5" name="Footer Placeholder 4">
            <a:extLst>
              <a:ext uri="{FF2B5EF4-FFF2-40B4-BE49-F238E27FC236}">
                <a16:creationId xmlns:a16="http://schemas.microsoft.com/office/drawing/2014/main" id="{BCA07CC6-D1D3-41D8-B991-B78B1F33F7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4BB7F1-4304-4CC1-921F-DF3D7611469C}"/>
              </a:ext>
            </a:extLst>
          </p:cNvPr>
          <p:cNvSpPr>
            <a:spLocks noGrp="1"/>
          </p:cNvSpPr>
          <p:nvPr>
            <p:ph type="sldNum" sz="quarter" idx="12"/>
          </p:nvPr>
        </p:nvSpPr>
        <p:spPr>
          <a:xfrm>
            <a:off x="8610600" y="6356350"/>
            <a:ext cx="2743200" cy="365125"/>
          </a:xfrm>
          <a:prstGeom prst="rect">
            <a:avLst/>
          </a:prstGeom>
        </p:spPr>
        <p:txBody>
          <a:bodyPr/>
          <a:lstStyle/>
          <a:p>
            <a:fld id="{2DA3F93C-90D8-48AF-B48B-3DC28067CEF1}" type="slidenum">
              <a:rPr lang="en-US" smtClean="0"/>
              <a:t>‹#›</a:t>
            </a:fld>
            <a:endParaRPr lang="en-US"/>
          </a:p>
        </p:txBody>
      </p:sp>
    </p:spTree>
    <p:extLst>
      <p:ext uri="{BB962C8B-B14F-4D97-AF65-F5344CB8AC3E}">
        <p14:creationId xmlns:p14="http://schemas.microsoft.com/office/powerpoint/2010/main" val="1615702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2E319FE-2167-F640-9D08-A3EF58155330}" type="datetime1">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2087120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2607F05-DE85-494B-AD81-54E5964EE1B0}" type="datetime1">
              <a:rPr lang="en-US" smtClean="0"/>
              <a:t>1/4/26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612197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5DA6AA1-D569-3543-B5B3-409A68F0F563}" type="datetime1">
              <a:rPr lang="en-US" smtClean="0"/>
              <a:t>1/4/26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1483520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8B1B2F-B776-F04B-A82A-7B1D1DEBB761}" type="datetime1">
              <a:rPr lang="en-US" smtClean="0"/>
              <a:t>1/4/26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20AD98-A807-4F86-8EE0-F42DFFFD8533}" type="slidenum">
              <a:rPr lang="en-US" smtClean="0"/>
              <a:t>‹#›</a:t>
            </a:fld>
            <a:endParaRPr lang="en-US"/>
          </a:p>
        </p:txBody>
      </p:sp>
    </p:spTree>
    <p:extLst>
      <p:ext uri="{BB962C8B-B14F-4D97-AF65-F5344CB8AC3E}">
        <p14:creationId xmlns:p14="http://schemas.microsoft.com/office/powerpoint/2010/main" val="42173112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3.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image" Target="../media/image2.png"/><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4.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microsoft.com/office/2007/relationships/hdphoto" Target="../media/hdphoto2.wdp"/></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image" Target="../media/image3.png"/><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theme" Target="../theme/theme5.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image" Target="../media/image2.png"/><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6.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microsoft.com/office/2007/relationships/hdphoto" Target="../media/hdphoto2.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1046580"/>
      </p:ext>
    </p:extLst>
  </p:cSld>
  <p:clrMap bg1="lt1" tx1="dk1" bg2="lt2" tx2="dk2" accent1="accent1" accent2="accent2" accent3="accent3" accent4="accent4" accent5="accent5" accent6="accent6" hlink="hlink" folHlink="folHlink"/>
  <p:sldLayoutIdLst>
    <p:sldLayoutId id="2147483793" r:id="rId1"/>
    <p:sldLayoutId id="2147483655" r:id="rId2"/>
    <p:sldLayoutId id="2147483833" r:id="rId3"/>
  </p:sldLayoutIdLst>
  <p:hf hdr="0" ftr="0"/>
  <p:txStyles>
    <p:titleStyle>
      <a:lvl1pPr algn="l" defTabSz="914423"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23"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8" indent="-228605" algn="l" defTabSz="914423"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8" indent="-228605" algn="l" defTabSz="914423"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40"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52"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63"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7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85"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98" indent="-228605" algn="l" defTabSz="91442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23" rtl="0" eaLnBrk="1" latinLnBrk="0" hangingPunct="1">
        <a:defRPr sz="1800" kern="1200">
          <a:solidFill>
            <a:schemeClr val="tx1"/>
          </a:solidFill>
          <a:latin typeface="+mn-lt"/>
          <a:ea typeface="+mn-ea"/>
          <a:cs typeface="+mn-cs"/>
        </a:defRPr>
      </a:lvl1pPr>
      <a:lvl2pPr marL="457212" algn="l" defTabSz="914423" rtl="0" eaLnBrk="1" latinLnBrk="0" hangingPunct="1">
        <a:defRPr sz="1800" kern="1200">
          <a:solidFill>
            <a:schemeClr val="tx1"/>
          </a:solidFill>
          <a:latin typeface="+mn-lt"/>
          <a:ea typeface="+mn-ea"/>
          <a:cs typeface="+mn-cs"/>
        </a:defRPr>
      </a:lvl2pPr>
      <a:lvl3pPr marL="914423" algn="l" defTabSz="914423" rtl="0" eaLnBrk="1" latinLnBrk="0" hangingPunct="1">
        <a:defRPr sz="1800" kern="1200">
          <a:solidFill>
            <a:schemeClr val="tx1"/>
          </a:solidFill>
          <a:latin typeface="+mn-lt"/>
          <a:ea typeface="+mn-ea"/>
          <a:cs typeface="+mn-cs"/>
        </a:defRPr>
      </a:lvl3pPr>
      <a:lvl4pPr marL="1371635" algn="l" defTabSz="914423" rtl="0" eaLnBrk="1" latinLnBrk="0" hangingPunct="1">
        <a:defRPr sz="1800" kern="1200">
          <a:solidFill>
            <a:schemeClr val="tx1"/>
          </a:solidFill>
          <a:latin typeface="+mn-lt"/>
          <a:ea typeface="+mn-ea"/>
          <a:cs typeface="+mn-cs"/>
        </a:defRPr>
      </a:lvl4pPr>
      <a:lvl5pPr marL="1828845" algn="l" defTabSz="914423" rtl="0" eaLnBrk="1" latinLnBrk="0" hangingPunct="1">
        <a:defRPr sz="1800" kern="1200">
          <a:solidFill>
            <a:schemeClr val="tx1"/>
          </a:solidFill>
          <a:latin typeface="+mn-lt"/>
          <a:ea typeface="+mn-ea"/>
          <a:cs typeface="+mn-cs"/>
        </a:defRPr>
      </a:lvl5pPr>
      <a:lvl6pPr marL="2286058" algn="l" defTabSz="914423" rtl="0" eaLnBrk="1" latinLnBrk="0" hangingPunct="1">
        <a:defRPr sz="1800" kern="1200">
          <a:solidFill>
            <a:schemeClr val="tx1"/>
          </a:solidFill>
          <a:latin typeface="+mn-lt"/>
          <a:ea typeface="+mn-ea"/>
          <a:cs typeface="+mn-cs"/>
        </a:defRPr>
      </a:lvl6pPr>
      <a:lvl7pPr marL="2743268" algn="l" defTabSz="914423" rtl="0" eaLnBrk="1" latinLnBrk="0" hangingPunct="1">
        <a:defRPr sz="1800" kern="1200">
          <a:solidFill>
            <a:schemeClr val="tx1"/>
          </a:solidFill>
          <a:latin typeface="+mn-lt"/>
          <a:ea typeface="+mn-ea"/>
          <a:cs typeface="+mn-cs"/>
        </a:defRPr>
      </a:lvl7pPr>
      <a:lvl8pPr marL="3200480" algn="l" defTabSz="914423" rtl="0" eaLnBrk="1" latinLnBrk="0" hangingPunct="1">
        <a:defRPr sz="1800" kern="1200">
          <a:solidFill>
            <a:schemeClr val="tx1"/>
          </a:solidFill>
          <a:latin typeface="+mn-lt"/>
          <a:ea typeface="+mn-ea"/>
          <a:cs typeface="+mn-cs"/>
        </a:defRPr>
      </a:lvl8pPr>
      <a:lvl9pPr marL="3657692" algn="l" defTabSz="91442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olidFill>
                <a:latin typeface="Arial" panose="020B0604020202020204" pitchFamily="34" charset="0"/>
                <a:cs typeface="Arial" panose="020B0604020202020204" pitchFamily="34" charset="0"/>
              </a:defRPr>
            </a:lvl1pPr>
          </a:lstStyle>
          <a:p>
            <a:fld id="{299370DF-2394-4A41-9DCB-C245069AE204}" type="datetime1">
              <a:rPr lang="en-US" smtClean="0"/>
              <a:t>1/4/26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olidFill>
                <a:latin typeface="Arial" panose="020B0604020202020204" pitchFamily="34" charset="0"/>
                <a:cs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F320AD98-A807-4F86-8EE0-F42DFFFD8533}" type="slidenum">
              <a:rPr lang="en-US" smtClean="0"/>
              <a:pPr/>
              <a:t>‹#›</a:t>
            </a:fld>
            <a:endParaRPr lang="en-US"/>
          </a:p>
        </p:txBody>
      </p:sp>
    </p:spTree>
    <p:extLst>
      <p:ext uri="{BB962C8B-B14F-4D97-AF65-F5344CB8AC3E}">
        <p14:creationId xmlns:p14="http://schemas.microsoft.com/office/powerpoint/2010/main" val="2135296605"/>
      </p:ext>
    </p:extLst>
  </p:cSld>
  <p:clrMap bg1="lt1" tx1="dk1" bg2="lt2" tx2="dk2" accent1="accent1" accent2="accent2" accent3="accent3" accent4="accent4" accent5="accent5" accent6="accent6" hlink="hlink" folHlink="folHlink"/>
  <p:sldLayoutIdLst>
    <p:sldLayoutId id="2147483820"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Lst>
  <p:hf hdr="0" ftr="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9972E0-7996-44CC-BD41-ED6C8482A28A}"/>
              </a:ext>
            </a:extLst>
          </p:cNvPr>
          <p:cNvSpPr>
            <a:spLocks noGrp="1"/>
          </p:cNvSpPr>
          <p:nvPr>
            <p:ph type="title"/>
          </p:nvPr>
        </p:nvSpPr>
        <p:spPr>
          <a:xfrm>
            <a:off x="838198" y="136525"/>
            <a:ext cx="11353801" cy="549275"/>
          </a:xfrm>
          <a:prstGeom prst="rect">
            <a:avLst/>
          </a:prstGeom>
        </p:spPr>
        <p:txBody>
          <a:bodyPr vert="horz" lIns="91440" tIns="45720" rIns="91440" bIns="45720" rtlCol="0" anchor="ctr">
            <a:normAutofit/>
          </a:bodyPr>
          <a:lstStyle/>
          <a:p>
            <a:r>
              <a:rPr lang="en-US" dirty="0"/>
              <a:t>Click to edit Master title style</a:t>
            </a:r>
            <a:endParaRPr lang="en-VN" dirty="0"/>
          </a:p>
        </p:txBody>
      </p:sp>
      <p:sp>
        <p:nvSpPr>
          <p:cNvPr id="3" name="Text Placeholder 2">
            <a:extLst>
              <a:ext uri="{FF2B5EF4-FFF2-40B4-BE49-F238E27FC236}">
                <a16:creationId xmlns:a16="http://schemas.microsoft.com/office/drawing/2014/main" id="{5AE400B6-0A3D-6CD3-9A21-26F1A4FB27E7}"/>
              </a:ext>
            </a:extLst>
          </p:cNvPr>
          <p:cNvSpPr>
            <a:spLocks noGrp="1"/>
          </p:cNvSpPr>
          <p:nvPr>
            <p:ph type="body" idx="1"/>
          </p:nvPr>
        </p:nvSpPr>
        <p:spPr>
          <a:xfrm>
            <a:off x="838200" y="912957"/>
            <a:ext cx="11353800" cy="5264006"/>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VN" dirty="0"/>
          </a:p>
        </p:txBody>
      </p:sp>
      <p:sp>
        <p:nvSpPr>
          <p:cNvPr id="4" name="Date Placeholder 3">
            <a:extLst>
              <a:ext uri="{FF2B5EF4-FFF2-40B4-BE49-F238E27FC236}">
                <a16:creationId xmlns:a16="http://schemas.microsoft.com/office/drawing/2014/main" id="{86DD94EF-E669-FB06-A60A-AEBA86E45B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5387843-4B64-164F-A2B3-2D877561EC23}" type="datetime1">
              <a:rPr lang="en-US" smtClean="0"/>
              <a:t>1/4/26</a:t>
            </a:fld>
            <a:endParaRPr lang="en-VN"/>
          </a:p>
        </p:txBody>
      </p:sp>
      <p:sp>
        <p:nvSpPr>
          <p:cNvPr id="5" name="Footer Placeholder 4">
            <a:extLst>
              <a:ext uri="{FF2B5EF4-FFF2-40B4-BE49-F238E27FC236}">
                <a16:creationId xmlns:a16="http://schemas.microsoft.com/office/drawing/2014/main" id="{7E5A8083-15C5-FFBE-3B86-C23650230D4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VN"/>
          </a:p>
        </p:txBody>
      </p:sp>
      <p:sp>
        <p:nvSpPr>
          <p:cNvPr id="6" name="Slide Number Placeholder 5">
            <a:extLst>
              <a:ext uri="{FF2B5EF4-FFF2-40B4-BE49-F238E27FC236}">
                <a16:creationId xmlns:a16="http://schemas.microsoft.com/office/drawing/2014/main" id="{FCF450EC-DAB3-5D2A-C26D-FA49CB2956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07B4F14-4493-2F48-9F98-3CFED1C9AF03}" type="slidenum">
              <a:rPr lang="en-VN" smtClean="0"/>
              <a:t>‹#›</a:t>
            </a:fld>
            <a:endParaRPr lang="en-VN"/>
          </a:p>
        </p:txBody>
      </p:sp>
      <p:cxnSp>
        <p:nvCxnSpPr>
          <p:cNvPr id="7" name="Straight Connector 6">
            <a:extLst>
              <a:ext uri="{FF2B5EF4-FFF2-40B4-BE49-F238E27FC236}">
                <a16:creationId xmlns:a16="http://schemas.microsoft.com/office/drawing/2014/main" id="{67A51DEF-5CBB-51B2-0A88-ABF3DC8871B5}"/>
              </a:ext>
            </a:extLst>
          </p:cNvPr>
          <p:cNvCxnSpPr/>
          <p:nvPr userDrawn="1"/>
        </p:nvCxnSpPr>
        <p:spPr>
          <a:xfrm>
            <a:off x="471947" y="799378"/>
            <a:ext cx="11248103" cy="0"/>
          </a:xfrm>
          <a:prstGeom prst="line">
            <a:avLst/>
          </a:prstGeom>
          <a:ln w="28575">
            <a:solidFill>
              <a:schemeClr val="accent1">
                <a:alpha val="92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9572003"/>
      </p:ext>
    </p:extLst>
  </p:cSld>
  <p:clrMap bg1="lt1" tx1="dk1" bg2="lt2" tx2="dk2" accent1="accent1" accent2="accent2" accent3="accent3" accent4="accent4" accent5="accent5" accent6="accent6" hlink="hlink" folHlink="folHlink"/>
  <p:sldLayoutIdLst>
    <p:sldLayoutId id="2147483822" r:id="rId1"/>
    <p:sldLayoutId id="2147483823" r:id="rId2"/>
    <p:sldLayoutId id="2147483824" r:id="rId3"/>
    <p:sldLayoutId id="2147483825" r:id="rId4"/>
    <p:sldLayoutId id="2147483826" r:id="rId5"/>
    <p:sldLayoutId id="2147483827" r:id="rId6"/>
    <p:sldLayoutId id="2147483828" r:id="rId7"/>
    <p:sldLayoutId id="2147483829" r:id="rId8"/>
    <p:sldLayoutId id="2147483830" r:id="rId9"/>
    <p:sldLayoutId id="2147483831" r:id="rId10"/>
    <p:sldLayoutId id="214748383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a14:imgLayer r:embed="rId14">
                    <a14:imgEffect>
                      <a14:sharpenSoften amount="-25000"/>
                    </a14:imgEffect>
                    <a14:imgEffect>
                      <a14:colorTemperature colorTemp="4700"/>
                    </a14:imgEffect>
                    <a14:imgEffect>
                      <a14:saturation sat="200000"/>
                    </a14:imgEffect>
                    <a14:imgEffect>
                      <a14:brightnessContrast contrast="4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A9587-39AA-420D-9E3F-4F69BDE6D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dirty="0"/>
              <a:t>Bấm để sửa kiểu tiêu đề Bản cái</a:t>
            </a:r>
            <a:endParaRPr lang="en-US" dirty="0"/>
          </a:p>
        </p:txBody>
      </p:sp>
      <p:sp>
        <p:nvSpPr>
          <p:cNvPr id="3" name="Text Placeholder 2">
            <a:extLst>
              <a:ext uri="{FF2B5EF4-FFF2-40B4-BE49-F238E27FC236}">
                <a16:creationId xmlns:a16="http://schemas.microsoft.com/office/drawing/2014/main" id="{67E4B50C-234C-4714-A9F3-C6C4014B23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a:extLst>
              <a:ext uri="{FF2B5EF4-FFF2-40B4-BE49-F238E27FC236}">
                <a16:creationId xmlns:a16="http://schemas.microsoft.com/office/drawing/2014/main" id="{70CEDB52-51F5-4996-BA86-3100ADC6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AFA517-B88E-5041-B4FA-82A0B356BE9D}" type="datetime1">
              <a:rPr lang="en-US" smtClean="0"/>
              <a:t>1/4/26</a:t>
            </a:fld>
            <a:endParaRPr lang="en-US"/>
          </a:p>
        </p:txBody>
      </p:sp>
      <p:sp>
        <p:nvSpPr>
          <p:cNvPr id="5" name="Footer Placeholder 4">
            <a:extLst>
              <a:ext uri="{FF2B5EF4-FFF2-40B4-BE49-F238E27FC236}">
                <a16:creationId xmlns:a16="http://schemas.microsoft.com/office/drawing/2014/main" id="{F5C8DAF9-C5A1-44C4-B0DB-B1E60553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B52815-DF4C-41C5-89A1-04A0E584F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3F93C-90D8-48AF-B48B-3DC28067CEF1}" type="slidenum">
              <a:rPr lang="en-US" smtClean="0"/>
              <a:t>‹#›</a:t>
            </a:fld>
            <a:endParaRPr lang="en-US"/>
          </a:p>
        </p:txBody>
      </p:sp>
    </p:spTree>
    <p:extLst>
      <p:ext uri="{BB962C8B-B14F-4D97-AF65-F5344CB8AC3E}">
        <p14:creationId xmlns:p14="http://schemas.microsoft.com/office/powerpoint/2010/main" val="2327349081"/>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alphaModFix amt="15000"/>
            <a:lum/>
          </a:blip>
          <a:srcRect/>
          <a:stretch>
            <a:fillRect l="-21000" r="-21000"/>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A9587-39AA-420D-9E3F-4F69BDE6D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Text Placeholder 2">
            <a:extLst>
              <a:ext uri="{FF2B5EF4-FFF2-40B4-BE49-F238E27FC236}">
                <a16:creationId xmlns:a16="http://schemas.microsoft.com/office/drawing/2014/main" id="{67E4B50C-234C-4714-A9F3-C6C4014B23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a:extLst>
              <a:ext uri="{FF2B5EF4-FFF2-40B4-BE49-F238E27FC236}">
                <a16:creationId xmlns:a16="http://schemas.microsoft.com/office/drawing/2014/main" id="{70CEDB52-51F5-4996-BA86-3100ADC6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539D3-2A75-45AB-A84C-BAFA5037830A}" type="datetime1">
              <a:rPr lang="en-US" smtClean="0"/>
              <a:t>1/4/26</a:t>
            </a:fld>
            <a:endParaRPr lang="en-US"/>
          </a:p>
        </p:txBody>
      </p:sp>
      <p:sp>
        <p:nvSpPr>
          <p:cNvPr id="5" name="Footer Placeholder 4">
            <a:extLst>
              <a:ext uri="{FF2B5EF4-FFF2-40B4-BE49-F238E27FC236}">
                <a16:creationId xmlns:a16="http://schemas.microsoft.com/office/drawing/2014/main" id="{F5C8DAF9-C5A1-44C4-B0DB-B1E60553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B52815-DF4C-41C5-89A1-04A0E584F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3F93C-90D8-48AF-B48B-3DC28067CEF1}" type="slidenum">
              <a:rPr lang="en-US" smtClean="0"/>
              <a:t>‹#›</a:t>
            </a:fld>
            <a:endParaRPr lang="en-US"/>
          </a:p>
        </p:txBody>
      </p:sp>
    </p:spTree>
    <p:extLst>
      <p:ext uri="{BB962C8B-B14F-4D97-AF65-F5344CB8AC3E}">
        <p14:creationId xmlns:p14="http://schemas.microsoft.com/office/powerpoint/2010/main" val="1971887240"/>
      </p:ext>
    </p:extLst>
  </p:cSld>
  <p:clrMap bg1="lt1" tx1="dk1" bg2="lt2" tx2="dk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extLst>
              <a:ext uri="{BEBA8EAE-BF5A-486C-A8C5-ECC9F3942E4B}">
                <a14:imgProps xmlns:a14="http://schemas.microsoft.com/office/drawing/2010/main">
                  <a14:imgLayer r:embed="rId14">
                    <a14:imgEffect>
                      <a14:sharpenSoften amount="-25000"/>
                    </a14:imgEffect>
                    <a14:imgEffect>
                      <a14:colorTemperature colorTemp="4700"/>
                    </a14:imgEffect>
                    <a14:imgEffect>
                      <a14:saturation sat="200000"/>
                    </a14:imgEffect>
                    <a14:imgEffect>
                      <a14:brightnessContrast contrast="40000"/>
                    </a14:imgEffect>
                  </a14:imgLayer>
                </a14:imgProps>
              </a:ext>
            </a:extLst>
          </a:blip>
          <a:srcRect/>
          <a:tile tx="0" ty="0" sx="100000" sy="100000" flip="none" algn="tl"/>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8CA9587-39AA-420D-9E3F-4F69BDE6DE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vi-VN"/>
              <a:t>Bấm để sửa kiểu tiêu đề Bản cái</a:t>
            </a:r>
            <a:endParaRPr lang="en-US"/>
          </a:p>
        </p:txBody>
      </p:sp>
      <p:sp>
        <p:nvSpPr>
          <p:cNvPr id="3" name="Text Placeholder 2">
            <a:extLst>
              <a:ext uri="{FF2B5EF4-FFF2-40B4-BE49-F238E27FC236}">
                <a16:creationId xmlns:a16="http://schemas.microsoft.com/office/drawing/2014/main" id="{67E4B50C-234C-4714-A9F3-C6C4014B23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a:p>
        </p:txBody>
      </p:sp>
      <p:sp>
        <p:nvSpPr>
          <p:cNvPr id="4" name="Date Placeholder 3">
            <a:extLst>
              <a:ext uri="{FF2B5EF4-FFF2-40B4-BE49-F238E27FC236}">
                <a16:creationId xmlns:a16="http://schemas.microsoft.com/office/drawing/2014/main" id="{70CEDB52-51F5-4996-BA86-3100ADC6D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EE7108-1F60-47C5-B306-CB0B594FB7FB}" type="datetime1">
              <a:rPr lang="en-US" smtClean="0"/>
              <a:t>1/4/26</a:t>
            </a:fld>
            <a:endParaRPr lang="en-US"/>
          </a:p>
        </p:txBody>
      </p:sp>
      <p:sp>
        <p:nvSpPr>
          <p:cNvPr id="5" name="Footer Placeholder 4">
            <a:extLst>
              <a:ext uri="{FF2B5EF4-FFF2-40B4-BE49-F238E27FC236}">
                <a16:creationId xmlns:a16="http://schemas.microsoft.com/office/drawing/2014/main" id="{F5C8DAF9-C5A1-44C4-B0DB-B1E6055397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7B52815-DF4C-41C5-89A1-04A0E584FE4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A3F93C-90D8-48AF-B48B-3DC28067CEF1}" type="slidenum">
              <a:rPr lang="en-US" smtClean="0"/>
              <a:t>‹#›</a:t>
            </a:fld>
            <a:endParaRPr lang="en-US"/>
          </a:p>
        </p:txBody>
      </p:sp>
    </p:spTree>
    <p:extLst>
      <p:ext uri="{BB962C8B-B14F-4D97-AF65-F5344CB8AC3E}">
        <p14:creationId xmlns:p14="http://schemas.microsoft.com/office/powerpoint/2010/main" val="29290844"/>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0"/>
        </a:spcBef>
        <a:spcAft>
          <a:spcPts val="6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0"/>
        </a:spcBef>
        <a:spcAft>
          <a:spcPts val="6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0"/>
        </a:spcBef>
        <a:spcAft>
          <a:spcPts val="6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0"/>
        </a:spcBef>
        <a:spcAft>
          <a:spcPts val="600"/>
        </a:spcAft>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31.jpe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8.svg"/><Relationship Id="rId7" Type="http://schemas.openxmlformats.org/officeDocument/2006/relationships/image" Target="../media/image42.svg"/><Relationship Id="rId2" Type="http://schemas.openxmlformats.org/officeDocument/2006/relationships/image" Target="../media/image37.png"/><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594A040-8A53-EE73-677F-024C457F29C3}"/>
              </a:ext>
            </a:extLst>
          </p:cNvPr>
          <p:cNvSpPr txBox="1">
            <a:spLocks/>
          </p:cNvSpPr>
          <p:nvPr/>
        </p:nvSpPr>
        <p:spPr>
          <a:xfrm>
            <a:off x="0" y="948958"/>
            <a:ext cx="12192000" cy="4960083"/>
          </a:xfrm>
          <a:prstGeom prst="rect">
            <a:avLst/>
          </a:prstGeom>
        </p:spPr>
        <p:txBody>
          <a:bodyPr vert="horz" lIns="91440" tIns="45720" rIns="91440" bIns="45720" rtlCol="0" anchor="ctr" anchorCtr="0">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nSpc>
                <a:spcPct val="100000"/>
              </a:lnSpc>
            </a:pPr>
            <a:r>
              <a:rPr lang="en-US" sz="4000" b="1" dirty="0" err="1">
                <a:solidFill>
                  <a:schemeClr val="accent1">
                    <a:lumMod val="50000"/>
                  </a:schemeClr>
                </a:solidFill>
                <a:latin typeface="Arial" panose="020B0604020202020204" pitchFamily="34" charset="0"/>
                <a:cs typeface="Arial" panose="020B0604020202020204" pitchFamily="34" charset="0"/>
              </a:rPr>
              <a:t>Tìm</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kiếm</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đọc</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và</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tóm</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tắt</a:t>
            </a:r>
            <a:r>
              <a:rPr lang="en-US" sz="4000" b="1" dirty="0">
                <a:solidFill>
                  <a:schemeClr val="accent1">
                    <a:lumMod val="50000"/>
                  </a:schemeClr>
                </a:solidFill>
                <a:latin typeface="Arial" panose="020B0604020202020204" pitchFamily="34" charset="0"/>
                <a:cs typeface="Arial" panose="020B0604020202020204" pitchFamily="34" charset="0"/>
              </a:rPr>
              <a:t> y </a:t>
            </a:r>
            <a:r>
              <a:rPr lang="en-US" sz="4000" b="1" dirty="0" err="1">
                <a:solidFill>
                  <a:schemeClr val="accent1">
                    <a:lumMod val="50000"/>
                  </a:schemeClr>
                </a:solidFill>
                <a:latin typeface="Arial" panose="020B0604020202020204" pitchFamily="34" charset="0"/>
                <a:cs typeface="Arial" panose="020B0604020202020204" pitchFamily="34" charset="0"/>
              </a:rPr>
              <a:t>văn</a:t>
            </a:r>
            <a:r>
              <a:rPr lang="en-US" sz="4000" b="1" dirty="0">
                <a:solidFill>
                  <a:schemeClr val="accent1">
                    <a:lumMod val="50000"/>
                  </a:schemeClr>
                </a:solidFill>
                <a:latin typeface="Arial" panose="020B0604020202020204" pitchFamily="34" charset="0"/>
                <a:cs typeface="Arial" panose="020B0604020202020204" pitchFamily="34" charset="0"/>
              </a:rPr>
              <a:t> </a:t>
            </a:r>
            <a:r>
              <a:rPr lang="en-US" sz="4000" b="1" dirty="0" err="1">
                <a:solidFill>
                  <a:schemeClr val="accent1">
                    <a:lumMod val="50000"/>
                  </a:schemeClr>
                </a:solidFill>
                <a:latin typeface="Arial" panose="020B0604020202020204" pitchFamily="34" charset="0"/>
                <a:cs typeface="Arial" panose="020B0604020202020204" pitchFamily="34" charset="0"/>
              </a:rPr>
              <a:t>bằng</a:t>
            </a:r>
            <a:r>
              <a:rPr lang="en-US" sz="4000" b="1" dirty="0">
                <a:solidFill>
                  <a:schemeClr val="accent1">
                    <a:lumMod val="50000"/>
                  </a:schemeClr>
                </a:solidFill>
                <a:latin typeface="Arial" panose="020B0604020202020204" pitchFamily="34" charset="0"/>
                <a:cs typeface="Arial" panose="020B0604020202020204" pitchFamily="34" charset="0"/>
              </a:rPr>
              <a:t> AI</a:t>
            </a:r>
            <a:endParaRPr lang="en-US" sz="2400" b="1" i="1" dirty="0">
              <a:solidFill>
                <a:schemeClr val="accent1">
                  <a:lumMod val="50000"/>
                </a:schemeClr>
              </a:solidFill>
              <a:latin typeface="Arial" panose="020B0604020202020204" pitchFamily="34" charset="0"/>
              <a:cs typeface="Arial" panose="020B0604020202020204" pitchFamily="34" charset="0"/>
            </a:endParaRPr>
          </a:p>
          <a:p>
            <a:pPr>
              <a:lnSpc>
                <a:spcPct val="100000"/>
              </a:lnSpc>
            </a:pPr>
            <a:endParaRPr lang="en-US" sz="2400" b="1" i="1" dirty="0">
              <a:solidFill>
                <a:schemeClr val="accent1">
                  <a:lumMod val="50000"/>
                </a:schemeClr>
              </a:solidFill>
              <a:latin typeface="Arial" panose="020B0604020202020204" pitchFamily="34" charset="0"/>
              <a:cs typeface="Arial" panose="020B0604020202020204" pitchFamily="34" charset="0"/>
            </a:endParaRPr>
          </a:p>
          <a:p>
            <a:pPr>
              <a:lnSpc>
                <a:spcPct val="100000"/>
              </a:lnSpc>
            </a:pPr>
            <a:r>
              <a:rPr lang="en-US" sz="2400" dirty="0">
                <a:solidFill>
                  <a:schemeClr val="accent1">
                    <a:lumMod val="50000"/>
                  </a:schemeClr>
                </a:solidFill>
                <a:latin typeface="Arial" panose="020B0604020202020204" pitchFamily="34" charset="0"/>
                <a:cs typeface="Arial" panose="020B0604020202020204" pitchFamily="34" charset="0"/>
              </a:rPr>
              <a:t>TS. Lưu Phúc Lợi,</a:t>
            </a:r>
          </a:p>
          <a:p>
            <a:pPr>
              <a:lnSpc>
                <a:spcPct val="100000"/>
              </a:lnSpc>
            </a:pPr>
            <a:r>
              <a:rPr lang="en-US" sz="2400" dirty="0" err="1">
                <a:solidFill>
                  <a:schemeClr val="accent1">
                    <a:lumMod val="50000"/>
                  </a:schemeClr>
                </a:solidFill>
                <a:latin typeface="Arial" panose="020B0604020202020204" pitchFamily="34" charset="0"/>
                <a:cs typeface="Arial" panose="020B0604020202020204" pitchFamily="34" charset="0"/>
              </a:rPr>
              <a:t>Trưởng</a:t>
            </a:r>
            <a:r>
              <a:rPr lang="en-US" sz="2400" dirty="0">
                <a:solidFill>
                  <a:schemeClr val="accent1">
                    <a:lumMod val="50000"/>
                  </a:schemeClr>
                </a:solidFill>
                <a:latin typeface="Arial" panose="020B0604020202020204" pitchFamily="34" charset="0"/>
                <a:cs typeface="Arial" panose="020B0604020202020204" pitchFamily="34" charset="0"/>
              </a:rPr>
              <a:t> </a:t>
            </a:r>
            <a:r>
              <a:rPr lang="en-US" sz="2400" dirty="0" err="1">
                <a:solidFill>
                  <a:schemeClr val="accent1">
                    <a:lumMod val="50000"/>
                  </a:schemeClr>
                </a:solidFill>
                <a:latin typeface="Arial" panose="020B0604020202020204" pitchFamily="34" charset="0"/>
                <a:cs typeface="Arial" panose="020B0604020202020204" pitchFamily="34" charset="0"/>
              </a:rPr>
              <a:t>Phòng</a:t>
            </a:r>
            <a:r>
              <a:rPr lang="en-US" sz="2400" dirty="0">
                <a:solidFill>
                  <a:schemeClr val="accent1">
                    <a:lumMod val="50000"/>
                  </a:schemeClr>
                </a:solidFill>
                <a:latin typeface="Arial" panose="020B0604020202020204" pitchFamily="34" charset="0"/>
                <a:cs typeface="Arial" panose="020B0604020202020204" pitchFamily="34" charset="0"/>
              </a:rPr>
              <a:t> </a:t>
            </a:r>
            <a:r>
              <a:rPr lang="en-US" sz="2400" dirty="0" err="1">
                <a:solidFill>
                  <a:schemeClr val="accent1">
                    <a:lumMod val="50000"/>
                  </a:schemeClr>
                </a:solidFill>
                <a:latin typeface="Arial" panose="020B0604020202020204" pitchFamily="34" charset="0"/>
                <a:cs typeface="Arial" panose="020B0604020202020204" pitchFamily="34" charset="0"/>
              </a:rPr>
              <a:t>Nghiên</a:t>
            </a:r>
            <a:r>
              <a:rPr lang="en-US" sz="2400" dirty="0">
                <a:solidFill>
                  <a:schemeClr val="accent1">
                    <a:lumMod val="50000"/>
                  </a:schemeClr>
                </a:solidFill>
                <a:latin typeface="Arial" panose="020B0604020202020204" pitchFamily="34" charset="0"/>
                <a:cs typeface="Arial" panose="020B0604020202020204" pitchFamily="34" charset="0"/>
              </a:rPr>
              <a:t> </a:t>
            </a:r>
            <a:r>
              <a:rPr lang="en-US" sz="2400" dirty="0" err="1">
                <a:solidFill>
                  <a:schemeClr val="accent1">
                    <a:lumMod val="50000"/>
                  </a:schemeClr>
                </a:solidFill>
                <a:latin typeface="Arial" panose="020B0604020202020204" pitchFamily="34" charset="0"/>
                <a:cs typeface="Arial" panose="020B0604020202020204" pitchFamily="34" charset="0"/>
              </a:rPr>
              <a:t>cứu</a:t>
            </a:r>
            <a:r>
              <a:rPr lang="en-US" sz="2400" dirty="0">
                <a:solidFill>
                  <a:schemeClr val="accent1">
                    <a:lumMod val="50000"/>
                  </a:schemeClr>
                </a:solidFill>
                <a:latin typeface="Arial" panose="020B0604020202020204" pitchFamily="34" charset="0"/>
                <a:cs typeface="Arial" panose="020B0604020202020204" pitchFamily="34" charset="0"/>
              </a:rPr>
              <a:t> khoa </a:t>
            </a:r>
            <a:r>
              <a:rPr lang="en-US" sz="2400" dirty="0" err="1">
                <a:solidFill>
                  <a:schemeClr val="accent1">
                    <a:lumMod val="50000"/>
                  </a:schemeClr>
                </a:solidFill>
                <a:latin typeface="Arial" panose="020B0604020202020204" pitchFamily="34" charset="0"/>
                <a:cs typeface="Arial" panose="020B0604020202020204" pitchFamily="34" charset="0"/>
              </a:rPr>
              <a:t>học</a:t>
            </a:r>
            <a:r>
              <a:rPr lang="en-US" sz="2400" dirty="0">
                <a:solidFill>
                  <a:schemeClr val="accent1">
                    <a:lumMod val="50000"/>
                  </a:schemeClr>
                </a:solidFill>
                <a:latin typeface="Arial" panose="020B0604020202020204" pitchFamily="34" charset="0"/>
                <a:cs typeface="Arial" panose="020B0604020202020204" pitchFamily="34" charset="0"/>
              </a:rPr>
              <a:t>, Viện Ariha</a:t>
            </a:r>
          </a:p>
          <a:p>
            <a:pPr>
              <a:lnSpc>
                <a:spcPct val="100000"/>
              </a:lnSpc>
            </a:pPr>
            <a:r>
              <a:rPr lang="en-US" sz="2400" dirty="0" err="1">
                <a:solidFill>
                  <a:schemeClr val="accent1">
                    <a:lumMod val="50000"/>
                  </a:schemeClr>
                </a:solidFill>
                <a:latin typeface="Arial" panose="020B0604020202020204" pitchFamily="34" charset="0"/>
                <a:cs typeface="Arial" panose="020B0604020202020204" pitchFamily="34" charset="0"/>
              </a:rPr>
              <a:t>Bệnh</a:t>
            </a:r>
            <a:r>
              <a:rPr lang="en-US" sz="2400" dirty="0">
                <a:solidFill>
                  <a:schemeClr val="accent1">
                    <a:lumMod val="50000"/>
                  </a:schemeClr>
                </a:solidFill>
                <a:latin typeface="Arial" panose="020B0604020202020204" pitchFamily="34" charset="0"/>
                <a:cs typeface="Arial" panose="020B0604020202020204" pitchFamily="34" charset="0"/>
              </a:rPr>
              <a:t> </a:t>
            </a:r>
            <a:r>
              <a:rPr lang="en-US" sz="2400" dirty="0" err="1">
                <a:solidFill>
                  <a:schemeClr val="accent1">
                    <a:lumMod val="50000"/>
                  </a:schemeClr>
                </a:solidFill>
                <a:latin typeface="Arial" panose="020B0604020202020204" pitchFamily="34" charset="0"/>
                <a:cs typeface="Arial" panose="020B0604020202020204" pitchFamily="34" charset="0"/>
              </a:rPr>
              <a:t>viện</a:t>
            </a:r>
            <a:r>
              <a:rPr lang="en-US" sz="2400" dirty="0">
                <a:solidFill>
                  <a:schemeClr val="accent1">
                    <a:lumMod val="50000"/>
                  </a:schemeClr>
                </a:solidFill>
                <a:latin typeface="Arial" panose="020B0604020202020204" pitchFamily="34" charset="0"/>
                <a:cs typeface="Arial" panose="020B0604020202020204" pitchFamily="34" charset="0"/>
              </a:rPr>
              <a:t> </a:t>
            </a:r>
            <a:r>
              <a:rPr lang="en-US" sz="2400" dirty="0" err="1">
                <a:solidFill>
                  <a:schemeClr val="accent1">
                    <a:lumMod val="50000"/>
                  </a:schemeClr>
                </a:solidFill>
                <a:latin typeface="Arial" panose="020B0604020202020204" pitchFamily="34" charset="0"/>
                <a:cs typeface="Arial" panose="020B0604020202020204" pitchFamily="34" charset="0"/>
              </a:rPr>
              <a:t>Thống</a:t>
            </a:r>
            <a:r>
              <a:rPr lang="en-US" sz="2400" dirty="0">
                <a:solidFill>
                  <a:schemeClr val="accent1">
                    <a:lumMod val="50000"/>
                  </a:schemeClr>
                </a:solidFill>
                <a:latin typeface="Arial" panose="020B0604020202020204" pitchFamily="34" charset="0"/>
                <a:cs typeface="Arial" panose="020B0604020202020204" pitchFamily="34" charset="0"/>
              </a:rPr>
              <a:t> Nhất</a:t>
            </a:r>
          </a:p>
        </p:txBody>
      </p:sp>
    </p:spTree>
    <p:extLst>
      <p:ext uri="{BB962C8B-B14F-4D97-AF65-F5344CB8AC3E}">
        <p14:creationId xmlns:p14="http://schemas.microsoft.com/office/powerpoint/2010/main" val="374062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F0A67-F76A-9BAB-C29A-026E99C9DFA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EF0B2B6-9C97-A8EA-19A5-AE8DF466FA6B}"/>
              </a:ext>
            </a:extLst>
          </p:cNvPr>
          <p:cNvSpPr/>
          <p:nvPr/>
        </p:nvSpPr>
        <p:spPr>
          <a:xfrm>
            <a:off x="263238" y="102260"/>
            <a:ext cx="11928762" cy="1631216"/>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Ví dụ tìm kiếm y văn bằng Perlexity (2)</a:t>
            </a:r>
          </a:p>
          <a:p>
            <a:pPr marL="571500" indent="-571500">
              <a:spcBef>
                <a:spcPts val="1800"/>
              </a:spcBef>
              <a:buFont typeface="Wingdings" panose="05000000000000000000" pitchFamily="2" charset="2"/>
              <a:buChar char="§"/>
              <a:tabLst>
                <a:tab pos="6988175" algn="l"/>
              </a:tabLst>
            </a:pP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Yêu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cầu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Tìm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kiếm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các</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nghiên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cứu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về</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mô</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hình</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học</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máy</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dự</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đoán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nhiễm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khuẩn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huyết</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do vi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khuẩn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gram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âm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kháng</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carpabenem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với</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tuỳ</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chọn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“Deep search”</a:t>
            </a:r>
          </a:p>
        </p:txBody>
      </p:sp>
      <p:pic>
        <p:nvPicPr>
          <p:cNvPr id="5" name="Picture 4">
            <a:extLst>
              <a:ext uri="{FF2B5EF4-FFF2-40B4-BE49-F238E27FC236}">
                <a16:creationId xmlns:a16="http://schemas.microsoft.com/office/drawing/2014/main" id="{34C1CD64-B716-54EC-DA77-3DE256A37222}"/>
              </a:ext>
            </a:extLst>
          </p:cNvPr>
          <p:cNvPicPr>
            <a:picLocks noChangeAspect="1"/>
          </p:cNvPicPr>
          <p:nvPr/>
        </p:nvPicPr>
        <p:blipFill>
          <a:blip r:embed="rId2"/>
          <a:srcRect b="16102"/>
          <a:stretch>
            <a:fillRect/>
          </a:stretch>
        </p:blipFill>
        <p:spPr>
          <a:xfrm>
            <a:off x="3101171" y="1733476"/>
            <a:ext cx="7772400" cy="4374716"/>
          </a:xfrm>
          <a:prstGeom prst="rect">
            <a:avLst/>
          </a:prstGeom>
        </p:spPr>
      </p:pic>
      <p:pic>
        <p:nvPicPr>
          <p:cNvPr id="6" name="Picture 5">
            <a:extLst>
              <a:ext uri="{FF2B5EF4-FFF2-40B4-BE49-F238E27FC236}">
                <a16:creationId xmlns:a16="http://schemas.microsoft.com/office/drawing/2014/main" id="{9CD2AA9F-D39B-2A11-D734-CF0297712A27}"/>
              </a:ext>
            </a:extLst>
          </p:cNvPr>
          <p:cNvPicPr>
            <a:picLocks noChangeAspect="1"/>
          </p:cNvPicPr>
          <p:nvPr/>
        </p:nvPicPr>
        <p:blipFill>
          <a:blip r:embed="rId3"/>
          <a:srcRect t="9886" b="15736"/>
          <a:stretch>
            <a:fillRect/>
          </a:stretch>
        </p:blipFill>
        <p:spPr>
          <a:xfrm>
            <a:off x="3101171" y="2915517"/>
            <a:ext cx="7772400" cy="3595011"/>
          </a:xfrm>
          <a:prstGeom prst="rect">
            <a:avLst/>
          </a:prstGeom>
        </p:spPr>
      </p:pic>
    </p:spTree>
    <p:extLst>
      <p:ext uri="{BB962C8B-B14F-4D97-AF65-F5344CB8AC3E}">
        <p14:creationId xmlns:p14="http://schemas.microsoft.com/office/powerpoint/2010/main" val="4415557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A74973-0045-799F-3CE1-9D3A5898EAA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504719C9-610F-BF92-350F-323623C0E804}"/>
              </a:ext>
            </a:extLst>
          </p:cNvPr>
          <p:cNvSpPr/>
          <p:nvPr/>
        </p:nvSpPr>
        <p:spPr>
          <a:xfrm>
            <a:off x="131619" y="3098140"/>
            <a:ext cx="11928762" cy="769441"/>
          </a:xfrm>
          <a:prstGeom prst="rect">
            <a:avLst/>
          </a:prstGeom>
        </p:spPr>
        <p:txBody>
          <a:bodyPr wrap="square">
            <a:spAutoFit/>
          </a:bodyPr>
          <a:lstStyle/>
          <a:p>
            <a:pPr algn="ctr">
              <a:spcBef>
                <a:spcPts val="1800"/>
              </a:spcBef>
            </a:pPr>
            <a:r>
              <a:rPr lang="vi-VN" sz="44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CHATGPT/GEMINI</a:t>
            </a:r>
          </a:p>
        </p:txBody>
      </p:sp>
      <p:pic>
        <p:nvPicPr>
          <p:cNvPr id="2" name="Picture 2" descr="Gemini Icon Logo PNG Vector (SVG) Free Download">
            <a:extLst>
              <a:ext uri="{FF2B5EF4-FFF2-40B4-BE49-F238E27FC236}">
                <a16:creationId xmlns:a16="http://schemas.microsoft.com/office/drawing/2014/main" id="{5F2EAD49-AB29-A355-3EA0-EC8F680826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0961" y="2887504"/>
            <a:ext cx="1114768" cy="11147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9BA1814-A61F-41EE-7E21-F2880EA36951}"/>
              </a:ext>
            </a:extLst>
          </p:cNvPr>
          <p:cNvPicPr>
            <a:picLocks noChangeAspect="1"/>
          </p:cNvPicPr>
          <p:nvPr/>
        </p:nvPicPr>
        <p:blipFill>
          <a:blip r:embed="rId3"/>
          <a:stretch>
            <a:fillRect/>
          </a:stretch>
        </p:blipFill>
        <p:spPr>
          <a:xfrm>
            <a:off x="8652256" y="2914647"/>
            <a:ext cx="1028705" cy="1028705"/>
          </a:xfrm>
          <a:prstGeom prst="rect">
            <a:avLst/>
          </a:prstGeom>
        </p:spPr>
      </p:pic>
    </p:spTree>
    <p:extLst>
      <p:ext uri="{BB962C8B-B14F-4D97-AF65-F5344CB8AC3E}">
        <p14:creationId xmlns:p14="http://schemas.microsoft.com/office/powerpoint/2010/main" val="731447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B6A448-392C-21CA-D91A-ACED24AE7950}"/>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E99305E8-1025-4D7F-A0EB-FDAD41F73F69}"/>
              </a:ext>
            </a:extLst>
          </p:cNvPr>
          <p:cNvSpPr/>
          <p:nvPr/>
        </p:nvSpPr>
        <p:spPr>
          <a:xfrm>
            <a:off x="131619" y="3098140"/>
            <a:ext cx="11928762" cy="769441"/>
          </a:xfrm>
          <a:prstGeom prst="rect">
            <a:avLst/>
          </a:prstGeom>
        </p:spPr>
        <p:txBody>
          <a:bodyPr wrap="square">
            <a:spAutoFit/>
          </a:bodyPr>
          <a:lstStyle/>
          <a:p>
            <a:pPr algn="ctr">
              <a:spcBef>
                <a:spcPts val="1800"/>
              </a:spcBef>
            </a:pPr>
            <a:r>
              <a:rPr lang="vi-VN" sz="44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1. CHATGPT</a:t>
            </a:r>
          </a:p>
        </p:txBody>
      </p:sp>
      <p:pic>
        <p:nvPicPr>
          <p:cNvPr id="3" name="Picture 2">
            <a:extLst>
              <a:ext uri="{FF2B5EF4-FFF2-40B4-BE49-F238E27FC236}">
                <a16:creationId xmlns:a16="http://schemas.microsoft.com/office/drawing/2014/main" id="{EC190480-5344-A44B-F02C-AE6BB4313E09}"/>
              </a:ext>
            </a:extLst>
          </p:cNvPr>
          <p:cNvPicPr>
            <a:picLocks noChangeAspect="1"/>
          </p:cNvPicPr>
          <p:nvPr/>
        </p:nvPicPr>
        <p:blipFill>
          <a:blip r:embed="rId2"/>
          <a:stretch>
            <a:fillRect/>
          </a:stretch>
        </p:blipFill>
        <p:spPr>
          <a:xfrm>
            <a:off x="8652256" y="2914647"/>
            <a:ext cx="1028705" cy="1028705"/>
          </a:xfrm>
          <a:prstGeom prst="rect">
            <a:avLst/>
          </a:prstGeom>
        </p:spPr>
      </p:pic>
    </p:spTree>
    <p:extLst>
      <p:ext uri="{BB962C8B-B14F-4D97-AF65-F5344CB8AC3E}">
        <p14:creationId xmlns:p14="http://schemas.microsoft.com/office/powerpoint/2010/main" val="4093777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3B0686-504B-6953-1C87-B23E2391A5B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85E78566-D553-BD8C-0DD0-CDE21DD71EDC}"/>
              </a:ext>
            </a:extLst>
          </p:cNvPr>
          <p:cNvSpPr/>
          <p:nvPr/>
        </p:nvSpPr>
        <p:spPr>
          <a:xfrm>
            <a:off x="263238" y="102260"/>
            <a:ext cx="11928762" cy="126188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TIỀM KIẾM Y VĂN BẰNG CHATGPT</a:t>
            </a:r>
          </a:p>
          <a:p>
            <a:pPr marL="571500" indent="-571500">
              <a:spcBef>
                <a:spcPts val="1800"/>
              </a:spcBef>
              <a:buFont typeface="Wingdings" panose="05000000000000000000" pitchFamily="2" charset="2"/>
              <a:buChar char="§"/>
              <a:tabLst>
                <a:tab pos="6988175" algn="l"/>
              </a:tabLst>
            </a:pPr>
            <a:endParaRPr lang="en-US" sz="24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733BEF37-2CC9-0D2F-22F7-C6E2E6B52332}"/>
              </a:ext>
            </a:extLst>
          </p:cNvPr>
          <p:cNvSpPr/>
          <p:nvPr/>
        </p:nvSpPr>
        <p:spPr>
          <a:xfrm>
            <a:off x="490728" y="747492"/>
            <a:ext cx="1612392" cy="459260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Sử</a:t>
            </a:r>
            <a:r>
              <a:rPr lang="en-US" sz="2800" dirty="0"/>
              <a:t> </a:t>
            </a:r>
            <a:r>
              <a:rPr lang="en-US" sz="2800" dirty="0" err="1"/>
              <a:t>dụng</a:t>
            </a:r>
            <a:r>
              <a:rPr lang="en-US" sz="2800" dirty="0"/>
              <a:t> ChatGPT </a:t>
            </a:r>
            <a:r>
              <a:rPr lang="en-US" sz="2800" dirty="0" err="1"/>
              <a:t>thông</a:t>
            </a:r>
            <a:r>
              <a:rPr lang="en-US" sz="2800" dirty="0"/>
              <a:t> </a:t>
            </a:r>
            <a:r>
              <a:rPr lang="en-US" sz="2800" dirty="0" err="1"/>
              <a:t>thường</a:t>
            </a:r>
            <a:endParaRPr lang="en-US" sz="2800" dirty="0"/>
          </a:p>
        </p:txBody>
      </p:sp>
      <p:pic>
        <p:nvPicPr>
          <p:cNvPr id="2" name="Picture 1">
            <a:extLst>
              <a:ext uri="{FF2B5EF4-FFF2-40B4-BE49-F238E27FC236}">
                <a16:creationId xmlns:a16="http://schemas.microsoft.com/office/drawing/2014/main" id="{8E492C53-BBAA-ECD1-939C-05C90BF3EA0A}"/>
              </a:ext>
            </a:extLst>
          </p:cNvPr>
          <p:cNvPicPr>
            <a:picLocks noChangeAspect="1"/>
          </p:cNvPicPr>
          <p:nvPr/>
        </p:nvPicPr>
        <p:blipFill>
          <a:blip r:embed="rId2"/>
          <a:stretch>
            <a:fillRect/>
          </a:stretch>
        </p:blipFill>
        <p:spPr>
          <a:xfrm>
            <a:off x="2813304" y="747493"/>
            <a:ext cx="7772400" cy="4757195"/>
          </a:xfrm>
          <a:prstGeom prst="rect">
            <a:avLst/>
          </a:prstGeom>
        </p:spPr>
      </p:pic>
      <p:sp>
        <p:nvSpPr>
          <p:cNvPr id="3" name="Text 4">
            <a:extLst>
              <a:ext uri="{FF2B5EF4-FFF2-40B4-BE49-F238E27FC236}">
                <a16:creationId xmlns:a16="http://schemas.microsoft.com/office/drawing/2014/main" id="{6B8279FC-5C5A-434B-FC03-D135AC5CB886}"/>
              </a:ext>
            </a:extLst>
          </p:cNvPr>
          <p:cNvSpPr/>
          <p:nvPr/>
        </p:nvSpPr>
        <p:spPr>
          <a:xfrm>
            <a:off x="263238" y="5590222"/>
            <a:ext cx="11928762" cy="1267778"/>
          </a:xfrm>
          <a:prstGeom prst="rect">
            <a:avLst/>
          </a:prstGeom>
          <a:noFill/>
          <a:ln/>
        </p:spPr>
        <p:txBody>
          <a:bodyPr wrap="square" lIns="0" tIns="0" rIns="0" bIns="0" rtlCol="0" anchor="t"/>
          <a:lstStyle/>
          <a:p>
            <a:pPr marL="457200" indent="-457200" algn="l">
              <a:lnSpc>
                <a:spcPct val="150000"/>
              </a:lnSpc>
              <a:buFont typeface="Wingdings" pitchFamily="2" charset="2"/>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Ưu</a:t>
            </a:r>
            <a:r>
              <a:rPr lang="en-US" sz="2400" dirty="0">
                <a:solidFill>
                  <a:srgbClr val="15213F"/>
                </a:solidFill>
                <a:latin typeface="Arial" panose="020B0604020202020204" pitchFamily="34" charset="0"/>
                <a:ea typeface="Roboto" pitchFamily="34" charset="-122"/>
                <a:cs typeface="Arial" panose="020B0604020202020204" pitchFamily="34" charset="0"/>
              </a:rPr>
              <a:t>: Cho </a:t>
            </a:r>
            <a:r>
              <a:rPr lang="en-US" sz="2400" dirty="0" err="1">
                <a:solidFill>
                  <a:srgbClr val="15213F"/>
                </a:solidFill>
                <a:latin typeface="Arial" panose="020B0604020202020204" pitchFamily="34" charset="0"/>
                <a:ea typeface="Roboto" pitchFamily="34" charset="-122"/>
                <a:cs typeface="Arial" panose="020B0604020202020204" pitchFamily="34" charset="0"/>
              </a:rPr>
              <a:t>kết</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quả</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nhanh</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từ</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nhiều</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nguồn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thể</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nguồn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không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đáng</a:t>
            </a:r>
            <a:r>
              <a:rPr lang="en-US" sz="2400" dirty="0">
                <a:solidFill>
                  <a:srgbClr val="15213F"/>
                </a:solidFill>
                <a:latin typeface="Arial" panose="020B0604020202020204" pitchFamily="34" charset="0"/>
                <a:ea typeface="Roboto" pitchFamily="34" charset="-122"/>
                <a:cs typeface="Arial" panose="020B0604020202020204" pitchFamily="34" charset="0"/>
              </a:rPr>
              <a:t> tin </a:t>
            </a:r>
            <a:r>
              <a:rPr lang="en-US" sz="2400" dirty="0" err="1">
                <a:solidFill>
                  <a:srgbClr val="15213F"/>
                </a:solidFill>
                <a:latin typeface="Arial" panose="020B0604020202020204" pitchFamily="34" charset="0"/>
                <a:ea typeface="Roboto" pitchFamily="34" charset="-122"/>
                <a:cs typeface="Arial" panose="020B0604020202020204" pitchFamily="34" charset="0"/>
              </a:rPr>
              <a:t>cậy</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a:p>
            <a:pPr marL="457200" indent="-457200" algn="l">
              <a:lnSpc>
                <a:spcPct val="150000"/>
              </a:lnSpc>
              <a:buFont typeface="Wingdings" pitchFamily="2" charset="2"/>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Nhược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ít</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nguồn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tài</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liệu</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và</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nguy</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cơ</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tài</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liệu</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hoặc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thông</a:t>
            </a:r>
            <a:r>
              <a:rPr lang="en-US" sz="2400" dirty="0">
                <a:solidFill>
                  <a:srgbClr val="15213F"/>
                </a:solidFill>
                <a:latin typeface="Arial" panose="020B0604020202020204" pitchFamily="34" charset="0"/>
                <a:ea typeface="Roboto" pitchFamily="34" charset="-122"/>
                <a:cs typeface="Arial" panose="020B0604020202020204" pitchFamily="34" charset="0"/>
              </a:rPr>
              <a:t> tin </a:t>
            </a:r>
            <a:r>
              <a:rPr lang="en-US" sz="2400" dirty="0" err="1">
                <a:solidFill>
                  <a:srgbClr val="15213F"/>
                </a:solidFill>
                <a:latin typeface="Arial" panose="020B0604020202020204" pitchFamily="34" charset="0"/>
                <a:ea typeface="Roboto" pitchFamily="34" charset="-122"/>
                <a:cs typeface="Arial" panose="020B0604020202020204" pitchFamily="34" charset="0"/>
              </a:rPr>
              <a:t>không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thật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78829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10192-361E-540C-5C56-766997EAB799}"/>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6D0E6ED-6ADD-CA09-535D-FD3118A6EC6F}"/>
              </a:ext>
            </a:extLst>
          </p:cNvPr>
          <p:cNvSpPr/>
          <p:nvPr/>
        </p:nvSpPr>
        <p:spPr>
          <a:xfrm>
            <a:off x="263238" y="102260"/>
            <a:ext cx="11928762" cy="126188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TIỀM KIẾM Y VĂN BẰNG CHATGPT</a:t>
            </a:r>
          </a:p>
          <a:p>
            <a:pPr marL="571500" indent="-571500">
              <a:spcBef>
                <a:spcPts val="1800"/>
              </a:spcBef>
              <a:buFont typeface="Wingdings" panose="05000000000000000000" pitchFamily="2" charset="2"/>
              <a:buChar char="§"/>
              <a:tabLst>
                <a:tab pos="6988175" algn="l"/>
              </a:tabLst>
            </a:pPr>
            <a:endParaRPr lang="en-US" sz="24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1F6F6A40-634B-DA18-16BC-39DD58E5C56F}"/>
              </a:ext>
            </a:extLst>
          </p:cNvPr>
          <p:cNvPicPr>
            <a:picLocks noChangeAspect="1"/>
          </p:cNvPicPr>
          <p:nvPr/>
        </p:nvPicPr>
        <p:blipFill>
          <a:blip r:embed="rId2"/>
          <a:srcRect r="4934" b="7367"/>
          <a:stretch>
            <a:fillRect/>
          </a:stretch>
        </p:blipFill>
        <p:spPr>
          <a:xfrm>
            <a:off x="3116994" y="994645"/>
            <a:ext cx="7552944" cy="4510044"/>
          </a:xfrm>
          <a:prstGeom prst="rect">
            <a:avLst/>
          </a:prstGeom>
        </p:spPr>
      </p:pic>
      <p:sp>
        <p:nvSpPr>
          <p:cNvPr id="4" name="Rectangle 3">
            <a:extLst>
              <a:ext uri="{FF2B5EF4-FFF2-40B4-BE49-F238E27FC236}">
                <a16:creationId xmlns:a16="http://schemas.microsoft.com/office/drawing/2014/main" id="{8C282356-91B7-2876-88D7-AF2429175B8B}"/>
              </a:ext>
            </a:extLst>
          </p:cNvPr>
          <p:cNvSpPr/>
          <p:nvPr/>
        </p:nvSpPr>
        <p:spPr>
          <a:xfrm>
            <a:off x="490728" y="1353312"/>
            <a:ext cx="1466088" cy="4151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Sử</a:t>
            </a:r>
            <a:r>
              <a:rPr lang="en-US" sz="2800" dirty="0"/>
              <a:t> </a:t>
            </a:r>
            <a:r>
              <a:rPr lang="en-US" sz="2800" dirty="0" err="1"/>
              <a:t>dụng</a:t>
            </a:r>
            <a:r>
              <a:rPr lang="en-US" sz="2800" dirty="0"/>
              <a:t> Scholar GPT </a:t>
            </a:r>
            <a:r>
              <a:rPr lang="en-US" sz="2800" dirty="0" err="1"/>
              <a:t>trong</a:t>
            </a:r>
            <a:r>
              <a:rPr lang="en-US" sz="2800" dirty="0"/>
              <a:t> </a:t>
            </a:r>
            <a:r>
              <a:rPr lang="en-US" sz="2800" dirty="0" err="1"/>
              <a:t>phần</a:t>
            </a:r>
            <a:r>
              <a:rPr lang="en-US" sz="2800" dirty="0"/>
              <a:t> Explore GPTs</a:t>
            </a:r>
          </a:p>
        </p:txBody>
      </p:sp>
      <p:sp>
        <p:nvSpPr>
          <p:cNvPr id="6" name="Text 4">
            <a:extLst>
              <a:ext uri="{FF2B5EF4-FFF2-40B4-BE49-F238E27FC236}">
                <a16:creationId xmlns:a16="http://schemas.microsoft.com/office/drawing/2014/main" id="{DF313BB1-2C11-2DB5-4E1D-9652C213D0C2}"/>
              </a:ext>
            </a:extLst>
          </p:cNvPr>
          <p:cNvSpPr/>
          <p:nvPr/>
        </p:nvSpPr>
        <p:spPr>
          <a:xfrm>
            <a:off x="263238" y="5590222"/>
            <a:ext cx="11928762" cy="1267778"/>
          </a:xfrm>
          <a:prstGeom prst="rect">
            <a:avLst/>
          </a:prstGeom>
          <a:noFill/>
          <a:ln/>
        </p:spPr>
        <p:txBody>
          <a:bodyPr wrap="square" lIns="0" tIns="0" rIns="0" bIns="0" rtlCol="0" anchor="t"/>
          <a:lstStyle/>
          <a:p>
            <a:pPr marL="457200" indent="-457200" algn="l">
              <a:lnSpc>
                <a:spcPct val="150000"/>
              </a:lnSpc>
              <a:buFont typeface="Wingdings" pitchFamily="2" charset="2"/>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Ưu</a:t>
            </a:r>
            <a:r>
              <a:rPr lang="en-US" sz="2400" dirty="0">
                <a:solidFill>
                  <a:srgbClr val="15213F"/>
                </a:solidFill>
                <a:latin typeface="Arial" panose="020B0604020202020204" pitchFamily="34" charset="0"/>
                <a:ea typeface="Roboto" pitchFamily="34" charset="-122"/>
                <a:cs typeface="Arial" panose="020B0604020202020204" pitchFamily="34" charset="0"/>
              </a:rPr>
              <a:t>: Cho </a:t>
            </a:r>
            <a:r>
              <a:rPr lang="en-US" sz="2400" dirty="0" err="1">
                <a:solidFill>
                  <a:srgbClr val="15213F"/>
                </a:solidFill>
                <a:latin typeface="Arial" panose="020B0604020202020204" pitchFamily="34" charset="0"/>
                <a:ea typeface="Roboto" pitchFamily="34" charset="-122"/>
                <a:cs typeface="Arial" panose="020B0604020202020204" pitchFamily="34" charset="0"/>
              </a:rPr>
              <a:t>kết</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quả</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nhanh</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và</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tập</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trung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vào</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các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nghiên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cứu</a:t>
            </a:r>
            <a:r>
              <a:rPr lang="en-US" sz="2400" dirty="0">
                <a:solidFill>
                  <a:srgbClr val="15213F"/>
                </a:solidFill>
                <a:latin typeface="Arial" panose="020B0604020202020204" pitchFamily="34" charset="0"/>
                <a:ea typeface="Roboto" pitchFamily="34" charset="-122"/>
                <a:cs typeface="Arial" panose="020B0604020202020204" pitchFamily="34" charset="0"/>
              </a:rPr>
              <a:t> khoa </a:t>
            </a:r>
            <a:r>
              <a:rPr lang="en-US" sz="2400" dirty="0" err="1">
                <a:solidFill>
                  <a:srgbClr val="15213F"/>
                </a:solidFill>
                <a:latin typeface="Arial" panose="020B0604020202020204" pitchFamily="34" charset="0"/>
                <a:ea typeface="Roboto" pitchFamily="34" charset="-122"/>
                <a:cs typeface="Arial" panose="020B0604020202020204" pitchFamily="34" charset="0"/>
              </a:rPr>
              <a:t>học</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a:p>
            <a:pPr marL="457200" indent="-457200" algn="l">
              <a:lnSpc>
                <a:spcPct val="150000"/>
              </a:lnSpc>
              <a:buFont typeface="Wingdings" pitchFamily="2" charset="2"/>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Nhược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nguy</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cơ</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tài</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liệu</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hoặc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thông</a:t>
            </a:r>
            <a:r>
              <a:rPr lang="en-US" sz="2400" dirty="0">
                <a:solidFill>
                  <a:srgbClr val="15213F"/>
                </a:solidFill>
                <a:latin typeface="Arial" panose="020B0604020202020204" pitchFamily="34" charset="0"/>
                <a:ea typeface="Roboto" pitchFamily="34" charset="-122"/>
                <a:cs typeface="Arial" panose="020B0604020202020204" pitchFamily="34" charset="0"/>
              </a:rPr>
              <a:t> tin </a:t>
            </a:r>
            <a:r>
              <a:rPr lang="en-US" sz="2400" dirty="0" err="1">
                <a:solidFill>
                  <a:srgbClr val="15213F"/>
                </a:solidFill>
                <a:latin typeface="Arial" panose="020B0604020202020204" pitchFamily="34" charset="0"/>
                <a:ea typeface="Roboto" pitchFamily="34" charset="-122"/>
                <a:cs typeface="Arial" panose="020B0604020202020204" pitchFamily="34" charset="0"/>
              </a:rPr>
              <a:t>không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thật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83504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687A69-309E-32DC-FB4C-A185343A4D6D}"/>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E8F2A91D-DB36-F2FE-746D-818745599F3A}"/>
              </a:ext>
            </a:extLst>
          </p:cNvPr>
          <p:cNvSpPr/>
          <p:nvPr/>
        </p:nvSpPr>
        <p:spPr>
          <a:xfrm>
            <a:off x="263238" y="102260"/>
            <a:ext cx="11928762" cy="126188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TIỀM KIẾM Y VĂN BẰNG CHATGPT</a:t>
            </a:r>
          </a:p>
          <a:p>
            <a:pPr marL="571500" indent="-571500">
              <a:spcBef>
                <a:spcPts val="1800"/>
              </a:spcBef>
              <a:buFont typeface="Wingdings" panose="05000000000000000000" pitchFamily="2" charset="2"/>
              <a:buChar char="§"/>
              <a:tabLst>
                <a:tab pos="6988175" algn="l"/>
              </a:tabLst>
            </a:pPr>
            <a:endParaRPr lang="en-US" sz="24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91B4FD2-31D1-34F7-DA78-E3DE40361C38}"/>
              </a:ext>
            </a:extLst>
          </p:cNvPr>
          <p:cNvSpPr/>
          <p:nvPr/>
        </p:nvSpPr>
        <p:spPr>
          <a:xfrm>
            <a:off x="486156" y="733202"/>
            <a:ext cx="2074164" cy="4151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Sử</a:t>
            </a:r>
            <a:r>
              <a:rPr lang="en-US" sz="2800" dirty="0"/>
              <a:t> </a:t>
            </a:r>
            <a:r>
              <a:rPr lang="en-US" sz="2800" dirty="0" err="1"/>
              <a:t>dụng</a:t>
            </a:r>
            <a:r>
              <a:rPr lang="en-US" sz="2800" dirty="0"/>
              <a:t> </a:t>
            </a:r>
            <a:r>
              <a:rPr lang="en-US" sz="2800" dirty="0" err="1"/>
              <a:t>tuỳ</a:t>
            </a:r>
            <a:r>
              <a:rPr lang="en-US" sz="2800" dirty="0"/>
              <a:t> </a:t>
            </a:r>
            <a:r>
              <a:rPr lang="en-US" sz="2800" dirty="0" err="1"/>
              <a:t>chọn</a:t>
            </a:r>
            <a:r>
              <a:rPr lang="en-US" sz="2800" dirty="0"/>
              <a:t> Research</a:t>
            </a:r>
          </a:p>
        </p:txBody>
      </p:sp>
      <p:sp>
        <p:nvSpPr>
          <p:cNvPr id="6" name="Text 4">
            <a:extLst>
              <a:ext uri="{FF2B5EF4-FFF2-40B4-BE49-F238E27FC236}">
                <a16:creationId xmlns:a16="http://schemas.microsoft.com/office/drawing/2014/main" id="{6230253E-5740-CEE9-18C4-B0927F79CBC4}"/>
              </a:ext>
            </a:extLst>
          </p:cNvPr>
          <p:cNvSpPr/>
          <p:nvPr/>
        </p:nvSpPr>
        <p:spPr>
          <a:xfrm>
            <a:off x="263238" y="5611874"/>
            <a:ext cx="11928762" cy="1267778"/>
          </a:xfrm>
          <a:prstGeom prst="rect">
            <a:avLst/>
          </a:prstGeom>
          <a:noFill/>
          <a:ln/>
        </p:spPr>
        <p:txBody>
          <a:bodyPr wrap="square" lIns="0" tIns="0" rIns="0" bIns="0" rtlCol="0" anchor="t"/>
          <a:lstStyle/>
          <a:p>
            <a:pPr marL="457200" indent="-457200" algn="l">
              <a:lnSpc>
                <a:spcPct val="150000"/>
              </a:lnSpc>
              <a:buFont typeface="Wingdings" pitchFamily="2" charset="2"/>
              <a:buChar char="§"/>
            </a:pPr>
            <a:r>
              <a:rPr lang="en-US" sz="2000" dirty="0" err="1">
                <a:solidFill>
                  <a:srgbClr val="15213F"/>
                </a:solidFill>
                <a:latin typeface="Arial" panose="020B0604020202020204" pitchFamily="34" charset="0"/>
                <a:ea typeface="Roboto" pitchFamily="34" charset="-122"/>
                <a:cs typeface="Arial" panose="020B0604020202020204" pitchFamily="34" charset="0"/>
              </a:rPr>
              <a:t>Ưu</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Tìm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kiếm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khá</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đầy</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đủ</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thông</a:t>
            </a:r>
            <a:r>
              <a:rPr lang="en-US" sz="2000" dirty="0">
                <a:solidFill>
                  <a:srgbClr val="15213F"/>
                </a:solidFill>
                <a:latin typeface="Arial" panose="020B0604020202020204" pitchFamily="34" charset="0"/>
                <a:ea typeface="Roboto" pitchFamily="34" charset="-122"/>
                <a:cs typeface="Arial" panose="020B0604020202020204" pitchFamily="34" charset="0"/>
              </a:rPr>
              <a:t> tin </a:t>
            </a:r>
            <a:r>
              <a:rPr lang="en-US" sz="2000" dirty="0" err="1">
                <a:solidFill>
                  <a:srgbClr val="15213F"/>
                </a:solidFill>
                <a:latin typeface="Arial" panose="020B0604020202020204" pitchFamily="34" charset="0"/>
                <a:ea typeface="Roboto" pitchFamily="34" charset="-122"/>
                <a:cs typeface="Arial" panose="020B0604020202020204" pitchFamily="34" charset="0"/>
              </a:rPr>
              <a:t>hơn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tìm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kiếm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thường</a:t>
            </a:r>
            <a:endParaRPr lang="en-US" sz="2000" dirty="0">
              <a:solidFill>
                <a:srgbClr val="15213F"/>
              </a:solidFill>
              <a:latin typeface="Arial" panose="020B0604020202020204" pitchFamily="34" charset="0"/>
              <a:ea typeface="Roboto" pitchFamily="34" charset="-122"/>
              <a:cs typeface="Arial" panose="020B0604020202020204" pitchFamily="34" charset="0"/>
            </a:endParaRPr>
          </a:p>
          <a:p>
            <a:pPr marL="457200" indent="-457200" algn="l">
              <a:lnSpc>
                <a:spcPct val="150000"/>
              </a:lnSpc>
              <a:buFont typeface="Wingdings" pitchFamily="2" charset="2"/>
              <a:buChar char="§"/>
            </a:pPr>
            <a:r>
              <a:rPr lang="en-US" sz="2000" dirty="0" err="1">
                <a:solidFill>
                  <a:srgbClr val="15213F"/>
                </a:solidFill>
                <a:latin typeface="Arial" panose="020B0604020202020204" pitchFamily="34" charset="0"/>
                <a:ea typeface="Roboto" pitchFamily="34" charset="-122"/>
                <a:cs typeface="Arial" panose="020B0604020202020204" pitchFamily="34" charset="0"/>
              </a:rPr>
              <a:t>Nhược</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Tốn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thời</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gian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hơn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tìm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kiếm</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thường</a:t>
            </a:r>
            <a:r>
              <a:rPr lang="en-US" sz="2000" dirty="0">
                <a:solidFill>
                  <a:srgbClr val="15213F"/>
                </a:solidFill>
                <a:latin typeface="Arial" panose="020B0604020202020204" pitchFamily="34" charset="0"/>
                <a:ea typeface="Roboto" pitchFamily="34" charset="-122"/>
                <a:cs typeface="Arial" panose="020B0604020202020204" pitchFamily="34" charset="0"/>
              </a:rPr>
              <a:t> + </a:t>
            </a:r>
            <a:r>
              <a:rPr lang="en-US" sz="2000" dirty="0" err="1">
                <a:solidFill>
                  <a:srgbClr val="15213F"/>
                </a:solidFill>
                <a:latin typeface="Arial" panose="020B0604020202020204" pitchFamily="34" charset="0"/>
                <a:ea typeface="Roboto" pitchFamily="34" charset="-122"/>
                <a:cs typeface="Arial" panose="020B0604020202020204" pitchFamily="34" charset="0"/>
              </a:rPr>
              <a:t>nguy</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cơ</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có</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tài</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liệu</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hoặc</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thông</a:t>
            </a:r>
            <a:r>
              <a:rPr lang="en-US" sz="2000" dirty="0">
                <a:solidFill>
                  <a:srgbClr val="15213F"/>
                </a:solidFill>
                <a:latin typeface="Arial" panose="020B0604020202020204" pitchFamily="34" charset="0"/>
                <a:ea typeface="Roboto" pitchFamily="34" charset="-122"/>
                <a:cs typeface="Arial" panose="020B0604020202020204" pitchFamily="34" charset="0"/>
              </a:rPr>
              <a:t> tin </a:t>
            </a:r>
            <a:r>
              <a:rPr lang="en-US" sz="2000" dirty="0" err="1">
                <a:solidFill>
                  <a:srgbClr val="15213F"/>
                </a:solidFill>
                <a:latin typeface="Arial" panose="020B0604020202020204" pitchFamily="34" charset="0"/>
                <a:ea typeface="Roboto" pitchFamily="34" charset="-122"/>
                <a:cs typeface="Arial" panose="020B0604020202020204" pitchFamily="34" charset="0"/>
              </a:rPr>
              <a:t>không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thật</a:t>
            </a:r>
            <a:endParaRPr lang="en-US" sz="2000"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D115BE1-3299-C267-14CE-91C7A1249FBC}"/>
              </a:ext>
            </a:extLst>
          </p:cNvPr>
          <p:cNvPicPr>
            <a:picLocks noChangeAspect="1"/>
          </p:cNvPicPr>
          <p:nvPr/>
        </p:nvPicPr>
        <p:blipFill>
          <a:blip r:embed="rId2"/>
          <a:stretch>
            <a:fillRect/>
          </a:stretch>
        </p:blipFill>
        <p:spPr>
          <a:xfrm>
            <a:off x="3983736" y="733202"/>
            <a:ext cx="6256020" cy="4973046"/>
          </a:xfrm>
          <a:prstGeom prst="rect">
            <a:avLst/>
          </a:prstGeom>
        </p:spPr>
      </p:pic>
    </p:spTree>
    <p:extLst>
      <p:ext uri="{BB962C8B-B14F-4D97-AF65-F5344CB8AC3E}">
        <p14:creationId xmlns:p14="http://schemas.microsoft.com/office/powerpoint/2010/main" val="4107137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9BA58-C2CC-A655-2B10-4D1E51AFF472}"/>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D8C8FE34-7164-6193-0C33-AF20F8FDEBDB}"/>
              </a:ext>
            </a:extLst>
          </p:cNvPr>
          <p:cNvSpPr/>
          <p:nvPr/>
        </p:nvSpPr>
        <p:spPr>
          <a:xfrm>
            <a:off x="131619" y="3098140"/>
            <a:ext cx="11928762" cy="769441"/>
          </a:xfrm>
          <a:prstGeom prst="rect">
            <a:avLst/>
          </a:prstGeom>
        </p:spPr>
        <p:txBody>
          <a:bodyPr wrap="square">
            <a:spAutoFit/>
          </a:bodyPr>
          <a:lstStyle/>
          <a:p>
            <a:pPr algn="ctr">
              <a:spcBef>
                <a:spcPts val="1800"/>
              </a:spcBef>
            </a:pPr>
            <a:r>
              <a:rPr lang="vi-VN" sz="44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2. GEMINI</a:t>
            </a:r>
          </a:p>
        </p:txBody>
      </p:sp>
      <p:pic>
        <p:nvPicPr>
          <p:cNvPr id="2" name="Picture 2" descr="Gemini Icon Logo PNG Vector (SVG) Free Download">
            <a:extLst>
              <a:ext uri="{FF2B5EF4-FFF2-40B4-BE49-F238E27FC236}">
                <a16:creationId xmlns:a16="http://schemas.microsoft.com/office/drawing/2014/main" id="{A67FF0C6-621F-4695-B43A-EF4194C206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8113" y="2925476"/>
            <a:ext cx="1114768" cy="11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5029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96971E-8C0A-9283-9AE5-9243FD06BF35}"/>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CA2CFE6-098A-0CFB-30AE-2F27351D95EF}"/>
              </a:ext>
            </a:extLst>
          </p:cNvPr>
          <p:cNvSpPr/>
          <p:nvPr/>
        </p:nvSpPr>
        <p:spPr>
          <a:xfrm>
            <a:off x="263238" y="102260"/>
            <a:ext cx="11928762" cy="126188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TIỀM KIẾM Y VĂN BẰNG GEMINI</a:t>
            </a:r>
          </a:p>
          <a:p>
            <a:pPr marL="571500" indent="-571500">
              <a:spcBef>
                <a:spcPts val="1800"/>
              </a:spcBef>
              <a:buFont typeface="Wingdings" panose="05000000000000000000" pitchFamily="2" charset="2"/>
              <a:buChar char="§"/>
              <a:tabLst>
                <a:tab pos="6988175" algn="l"/>
              </a:tabLst>
            </a:pPr>
            <a:endParaRPr lang="en-US" sz="24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BA8509E-5415-045B-FEA5-6963C2BC3AE2}"/>
              </a:ext>
            </a:extLst>
          </p:cNvPr>
          <p:cNvSpPr/>
          <p:nvPr/>
        </p:nvSpPr>
        <p:spPr>
          <a:xfrm>
            <a:off x="486156" y="733202"/>
            <a:ext cx="1763268" cy="4151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Các </a:t>
            </a:r>
            <a:r>
              <a:rPr lang="en-US" sz="2800" dirty="0" err="1"/>
              <a:t>tuy</a:t>
            </a:r>
            <a:r>
              <a:rPr lang="en-US" sz="2800" dirty="0"/>
              <a:t> </a:t>
            </a:r>
            <a:r>
              <a:rPr lang="en-US" sz="2800" dirty="0" err="1"/>
              <a:t>chọn</a:t>
            </a:r>
            <a:r>
              <a:rPr lang="en-US" sz="2800" dirty="0"/>
              <a:t> </a:t>
            </a:r>
            <a:r>
              <a:rPr lang="en-US" sz="2800" dirty="0" err="1"/>
              <a:t>tìm</a:t>
            </a:r>
            <a:r>
              <a:rPr lang="en-US" sz="2800" dirty="0"/>
              <a:t> </a:t>
            </a:r>
            <a:r>
              <a:rPr lang="en-US" sz="2800" dirty="0" err="1"/>
              <a:t>kiếm</a:t>
            </a:r>
            <a:r>
              <a:rPr lang="en-US" sz="2800" dirty="0"/>
              <a:t> </a:t>
            </a:r>
            <a:r>
              <a:rPr lang="en-US" sz="2800" dirty="0" err="1"/>
              <a:t>tương</a:t>
            </a:r>
            <a:r>
              <a:rPr lang="en-US" sz="2800" dirty="0"/>
              <a:t> </a:t>
            </a:r>
            <a:r>
              <a:rPr lang="en-US" sz="2800" dirty="0" err="1"/>
              <a:t>tự</a:t>
            </a:r>
            <a:r>
              <a:rPr lang="en-US" sz="2800" dirty="0"/>
              <a:t> ChatGPT</a:t>
            </a:r>
          </a:p>
        </p:txBody>
      </p:sp>
      <p:pic>
        <p:nvPicPr>
          <p:cNvPr id="2" name="Picture 1">
            <a:extLst>
              <a:ext uri="{FF2B5EF4-FFF2-40B4-BE49-F238E27FC236}">
                <a16:creationId xmlns:a16="http://schemas.microsoft.com/office/drawing/2014/main" id="{5202BC36-D064-295A-15B4-C658A73C288A}"/>
              </a:ext>
            </a:extLst>
          </p:cNvPr>
          <p:cNvPicPr>
            <a:picLocks noChangeAspect="1"/>
          </p:cNvPicPr>
          <p:nvPr/>
        </p:nvPicPr>
        <p:blipFill>
          <a:blip r:embed="rId2"/>
          <a:stretch>
            <a:fillRect/>
          </a:stretch>
        </p:blipFill>
        <p:spPr>
          <a:xfrm>
            <a:off x="2692146" y="733202"/>
            <a:ext cx="7772400" cy="4181707"/>
          </a:xfrm>
          <a:prstGeom prst="rect">
            <a:avLst/>
          </a:prstGeom>
        </p:spPr>
      </p:pic>
      <p:sp>
        <p:nvSpPr>
          <p:cNvPr id="3" name="Text 4">
            <a:extLst>
              <a:ext uri="{FF2B5EF4-FFF2-40B4-BE49-F238E27FC236}">
                <a16:creationId xmlns:a16="http://schemas.microsoft.com/office/drawing/2014/main" id="{26A71FEC-158F-C6C0-EAA0-FC6F4C9A136B}"/>
              </a:ext>
            </a:extLst>
          </p:cNvPr>
          <p:cNvSpPr/>
          <p:nvPr/>
        </p:nvSpPr>
        <p:spPr>
          <a:xfrm>
            <a:off x="263238" y="5611874"/>
            <a:ext cx="11928762" cy="1267778"/>
          </a:xfrm>
          <a:prstGeom prst="rect">
            <a:avLst/>
          </a:prstGeom>
          <a:noFill/>
          <a:ln/>
        </p:spPr>
        <p:txBody>
          <a:bodyPr wrap="square" lIns="0" tIns="0" rIns="0" bIns="0" rtlCol="0" anchor="t"/>
          <a:lstStyle/>
          <a:p>
            <a:pPr marL="457200" indent="-457200" algn="l">
              <a:lnSpc>
                <a:spcPct val="150000"/>
              </a:lnSpc>
              <a:buFont typeface="Wingdings" pitchFamily="2" charset="2"/>
              <a:buChar char="§"/>
            </a:pPr>
            <a:r>
              <a:rPr lang="en-US" sz="2400" dirty="0">
                <a:solidFill>
                  <a:srgbClr val="15213F"/>
                </a:solidFill>
                <a:latin typeface="Arial" panose="020B0604020202020204" pitchFamily="34" charset="0"/>
                <a:ea typeface="Roboto" pitchFamily="34" charset="-122"/>
                <a:cs typeface="Arial" panose="020B0604020202020204" pitchFamily="34" charset="0"/>
              </a:rPr>
              <a:t>Deep Research </a:t>
            </a:r>
            <a:r>
              <a:rPr lang="en-US" sz="2400" dirty="0" err="1">
                <a:solidFill>
                  <a:srgbClr val="15213F"/>
                </a:solidFill>
                <a:latin typeface="Arial" panose="020B0604020202020204" pitchFamily="34" charset="0"/>
                <a:ea typeface="Roboto" pitchFamily="34" charset="-122"/>
                <a:cs typeface="Arial" panose="020B0604020202020204" pitchFamily="34" charset="0"/>
              </a:rPr>
              <a:t>trong</a:t>
            </a:r>
            <a:r>
              <a:rPr lang="en-US" sz="2400" dirty="0">
                <a:solidFill>
                  <a:srgbClr val="15213F"/>
                </a:solidFill>
                <a:latin typeface="Arial" panose="020B0604020202020204" pitchFamily="34" charset="0"/>
                <a:ea typeface="Roboto" pitchFamily="34" charset="-122"/>
                <a:cs typeface="Arial" panose="020B0604020202020204" pitchFamily="34" charset="0"/>
              </a:rPr>
              <a:t> Gemini = Research </a:t>
            </a:r>
            <a:r>
              <a:rPr lang="en-US" sz="2400" dirty="0" err="1">
                <a:solidFill>
                  <a:srgbClr val="15213F"/>
                </a:solidFill>
                <a:latin typeface="Arial" panose="020B0604020202020204" pitchFamily="34" charset="0"/>
                <a:ea typeface="Roboto" pitchFamily="34" charset="-122"/>
                <a:cs typeface="Arial" panose="020B0604020202020204" pitchFamily="34" charset="0"/>
              </a:rPr>
              <a:t>trong</a:t>
            </a:r>
            <a:r>
              <a:rPr lang="en-US" sz="2400" dirty="0">
                <a:solidFill>
                  <a:srgbClr val="15213F"/>
                </a:solidFill>
                <a:latin typeface="Arial" panose="020B0604020202020204" pitchFamily="34" charset="0"/>
                <a:ea typeface="Roboto" pitchFamily="34" charset="-122"/>
                <a:cs typeface="Arial" panose="020B0604020202020204" pitchFamily="34" charset="0"/>
              </a:rPr>
              <a:t> ChatGPT</a:t>
            </a:r>
          </a:p>
          <a:p>
            <a:pPr marL="457200" indent="-457200" algn="l">
              <a:lnSpc>
                <a:spcPct val="150000"/>
              </a:lnSpc>
              <a:buFont typeface="Wingdings" pitchFamily="2" charset="2"/>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Ưu</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và</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nhược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điểm</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tương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tự</a:t>
            </a:r>
            <a:r>
              <a:rPr lang="en-US" sz="2400" dirty="0">
                <a:solidFill>
                  <a:srgbClr val="15213F"/>
                </a:solidFill>
                <a:latin typeface="Arial" panose="020B0604020202020204" pitchFamily="34" charset="0"/>
                <a:ea typeface="Roboto" pitchFamily="34" charset="-122"/>
                <a:cs typeface="Arial" panose="020B0604020202020204" pitchFamily="34" charset="0"/>
              </a:rPr>
              <a:t> ChatGPT</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50241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8E4CB-4A9F-87F9-A239-8132840C564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D728C961-FABC-26D8-FF2A-BA7732BAE2D6}"/>
              </a:ext>
            </a:extLst>
          </p:cNvPr>
          <p:cNvSpPr/>
          <p:nvPr/>
        </p:nvSpPr>
        <p:spPr>
          <a:xfrm>
            <a:off x="263238" y="102260"/>
            <a:ext cx="11928762" cy="126188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TIỀM KIẾM Y VĂN BẰNG GEMINI</a:t>
            </a:r>
          </a:p>
          <a:p>
            <a:pPr marL="571500" indent="-571500">
              <a:spcBef>
                <a:spcPts val="1800"/>
              </a:spcBef>
              <a:buFont typeface="Wingdings" panose="05000000000000000000" pitchFamily="2" charset="2"/>
              <a:buChar char="§"/>
              <a:tabLst>
                <a:tab pos="6988175" algn="l"/>
              </a:tabLst>
            </a:pPr>
            <a:endParaRPr lang="en-US" sz="24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AAF16ECA-1BAD-AFD3-CC9D-55DF22771F70}"/>
              </a:ext>
            </a:extLst>
          </p:cNvPr>
          <p:cNvSpPr/>
          <p:nvPr/>
        </p:nvSpPr>
        <p:spPr>
          <a:xfrm>
            <a:off x="486156" y="733202"/>
            <a:ext cx="1763268" cy="415137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err="1"/>
              <a:t>Tìm</a:t>
            </a:r>
            <a:r>
              <a:rPr lang="en-US" sz="2800" dirty="0"/>
              <a:t> </a:t>
            </a:r>
            <a:r>
              <a:rPr lang="en-US" sz="2800" dirty="0" err="1"/>
              <a:t>kiếm</a:t>
            </a:r>
            <a:r>
              <a:rPr lang="en-US" sz="2800" dirty="0"/>
              <a:t> y </a:t>
            </a:r>
            <a:r>
              <a:rPr lang="en-US" sz="2800" dirty="0" err="1"/>
              <a:t>văn</a:t>
            </a:r>
            <a:r>
              <a:rPr lang="en-US" sz="2800" dirty="0"/>
              <a:t> </a:t>
            </a:r>
            <a:r>
              <a:rPr lang="en-US" sz="2800" dirty="0" err="1"/>
              <a:t>bằng</a:t>
            </a:r>
            <a:r>
              <a:rPr lang="en-US" sz="2800" dirty="0"/>
              <a:t> </a:t>
            </a:r>
            <a:r>
              <a:rPr lang="en-US" sz="2800" dirty="0" err="1"/>
              <a:t>tính</a:t>
            </a:r>
            <a:r>
              <a:rPr lang="en-US" sz="2800" dirty="0"/>
              <a:t> </a:t>
            </a:r>
            <a:r>
              <a:rPr lang="en-US" sz="2800" dirty="0" err="1"/>
              <a:t>năng</a:t>
            </a:r>
            <a:r>
              <a:rPr lang="en-US" sz="2800" dirty="0"/>
              <a:t> ”Deep Research” </a:t>
            </a:r>
            <a:r>
              <a:rPr lang="en-US" sz="2800" dirty="0" err="1"/>
              <a:t>trong</a:t>
            </a:r>
            <a:r>
              <a:rPr lang="en-US" sz="2800" dirty="0"/>
              <a:t> Gemini</a:t>
            </a:r>
          </a:p>
        </p:txBody>
      </p:sp>
      <p:sp>
        <p:nvSpPr>
          <p:cNvPr id="3" name="Text 4">
            <a:extLst>
              <a:ext uri="{FF2B5EF4-FFF2-40B4-BE49-F238E27FC236}">
                <a16:creationId xmlns:a16="http://schemas.microsoft.com/office/drawing/2014/main" id="{78069E08-86E6-3BAD-9AC8-C850BCED1A0D}"/>
              </a:ext>
            </a:extLst>
          </p:cNvPr>
          <p:cNvSpPr/>
          <p:nvPr/>
        </p:nvSpPr>
        <p:spPr>
          <a:xfrm>
            <a:off x="263238" y="5611874"/>
            <a:ext cx="11928762" cy="1267778"/>
          </a:xfrm>
          <a:prstGeom prst="rect">
            <a:avLst/>
          </a:prstGeom>
          <a:noFill/>
          <a:ln/>
        </p:spPr>
        <p:txBody>
          <a:bodyPr wrap="square" lIns="0" tIns="0" rIns="0" bIns="0" rtlCol="0" anchor="t"/>
          <a:lstStyle/>
          <a:p>
            <a:pPr marL="457200" indent="-457200" algn="l">
              <a:lnSpc>
                <a:spcPct val="150000"/>
              </a:lnSpc>
              <a:buFont typeface="Wingdings" pitchFamily="2" charset="2"/>
              <a:buChar char="§"/>
            </a:pPr>
            <a:endParaRPr lang="en-US" sz="24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0676658-1B4C-5C88-E627-F0DB62F552F1}"/>
              </a:ext>
            </a:extLst>
          </p:cNvPr>
          <p:cNvPicPr>
            <a:picLocks noChangeAspect="1"/>
          </p:cNvPicPr>
          <p:nvPr/>
        </p:nvPicPr>
        <p:blipFill>
          <a:blip r:embed="rId2"/>
          <a:srcRect l="23568" r="5373"/>
          <a:stretch>
            <a:fillRect/>
          </a:stretch>
        </p:blipFill>
        <p:spPr>
          <a:xfrm>
            <a:off x="3612011" y="1090245"/>
            <a:ext cx="7525381" cy="5665495"/>
          </a:xfrm>
          <a:prstGeom prst="rect">
            <a:avLst/>
          </a:prstGeom>
        </p:spPr>
      </p:pic>
      <p:sp>
        <p:nvSpPr>
          <p:cNvPr id="6" name="Rectangle 5">
            <a:extLst>
              <a:ext uri="{FF2B5EF4-FFF2-40B4-BE49-F238E27FC236}">
                <a16:creationId xmlns:a16="http://schemas.microsoft.com/office/drawing/2014/main" id="{1C21BC10-1285-0838-4D53-5A0C58C18666}"/>
              </a:ext>
            </a:extLst>
          </p:cNvPr>
          <p:cNvSpPr/>
          <p:nvPr/>
        </p:nvSpPr>
        <p:spPr>
          <a:xfrm>
            <a:off x="263238" y="5947758"/>
            <a:ext cx="2414016" cy="354080"/>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dirty="0"/>
              <a:t>Kết quả: 33 nguồn</a:t>
            </a:r>
          </a:p>
        </p:txBody>
      </p:sp>
    </p:spTree>
    <p:extLst>
      <p:ext uri="{BB962C8B-B14F-4D97-AF65-F5344CB8AC3E}">
        <p14:creationId xmlns:p14="http://schemas.microsoft.com/office/powerpoint/2010/main" val="2229973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BFD78-3647-3461-037D-B376AB19A90D}"/>
            </a:ext>
          </a:extLst>
        </p:cNvPr>
        <p:cNvGrpSpPr/>
        <p:nvPr/>
      </p:nvGrpSpPr>
      <p:grpSpPr>
        <a:xfrm>
          <a:off x="0" y="0"/>
          <a:ext cx="0" cy="0"/>
          <a:chOff x="0" y="0"/>
          <a:chExt cx="0" cy="0"/>
        </a:xfrm>
      </p:grpSpPr>
      <p:pic>
        <p:nvPicPr>
          <p:cNvPr id="1026" name="Picture 2" descr="Gemini Icon Logo PNG Vector (SVG) Free Download">
            <a:extLst>
              <a:ext uri="{FF2B5EF4-FFF2-40B4-BE49-F238E27FC236}">
                <a16:creationId xmlns:a16="http://schemas.microsoft.com/office/drawing/2014/main" id="{D9C4E100-4F64-9A80-C6DF-05D33A87DB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6844" y="2490682"/>
            <a:ext cx="1328383" cy="13283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D34C838-869E-A608-EB3A-9831D51D03A7}"/>
              </a:ext>
            </a:extLst>
          </p:cNvPr>
          <p:cNvPicPr>
            <a:picLocks noChangeAspect="1"/>
          </p:cNvPicPr>
          <p:nvPr/>
        </p:nvPicPr>
        <p:blipFill>
          <a:blip r:embed="rId3"/>
          <a:stretch>
            <a:fillRect/>
          </a:stretch>
        </p:blipFill>
        <p:spPr>
          <a:xfrm>
            <a:off x="2925228" y="2490683"/>
            <a:ext cx="1103213" cy="1103213"/>
          </a:xfrm>
          <a:prstGeom prst="rect">
            <a:avLst/>
          </a:prstGeom>
        </p:spPr>
      </p:pic>
      <p:cxnSp>
        <p:nvCxnSpPr>
          <p:cNvPr id="7" name="Straight Arrow Connector 6">
            <a:extLst>
              <a:ext uri="{FF2B5EF4-FFF2-40B4-BE49-F238E27FC236}">
                <a16:creationId xmlns:a16="http://schemas.microsoft.com/office/drawing/2014/main" id="{B23DBAAC-7CD9-C436-BC58-64B3C05D94D3}"/>
              </a:ext>
            </a:extLst>
          </p:cNvPr>
          <p:cNvCxnSpPr/>
          <p:nvPr/>
        </p:nvCxnSpPr>
        <p:spPr>
          <a:xfrm>
            <a:off x="1611376" y="3818254"/>
            <a:ext cx="9792000" cy="0"/>
          </a:xfrm>
          <a:prstGeom prst="straightConnector1">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4A39E2C-3D77-2BC5-9AD1-EF98A0628B94}"/>
              </a:ext>
            </a:extLst>
          </p:cNvPr>
          <p:cNvSpPr txBox="1"/>
          <p:nvPr/>
        </p:nvSpPr>
        <p:spPr>
          <a:xfrm>
            <a:off x="2732755" y="4072057"/>
            <a:ext cx="2624667" cy="830997"/>
          </a:xfrm>
          <a:prstGeom prst="rect">
            <a:avLst/>
          </a:prstGeom>
          <a:noFill/>
        </p:spPr>
        <p:txBody>
          <a:bodyPr wrap="square" rtlCol="0">
            <a:spAutoFit/>
          </a:bodyPr>
          <a:lstStyle/>
          <a:p>
            <a:pPr algn="ctr"/>
            <a:r>
              <a:rPr lang="vi-VN" sz="2400" dirty="0"/>
              <a:t>Hallucinations ⬆︎</a:t>
            </a:r>
          </a:p>
          <a:p>
            <a:pPr algn="ctr"/>
            <a:r>
              <a:rPr lang="vi-VN" sz="2400" dirty="0"/>
              <a:t>Creativity ⬆︎</a:t>
            </a:r>
            <a:endParaRPr lang="en-VN" sz="2400" dirty="0"/>
          </a:p>
        </p:txBody>
      </p:sp>
      <p:sp>
        <p:nvSpPr>
          <p:cNvPr id="11" name="Rectangle 10">
            <a:extLst>
              <a:ext uri="{FF2B5EF4-FFF2-40B4-BE49-F238E27FC236}">
                <a16:creationId xmlns:a16="http://schemas.microsoft.com/office/drawing/2014/main" id="{4CDD0E09-3AFA-9CCA-D1A7-86029E7FBB89}"/>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CÁC LLM ĐỌC Y VĂN</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2" name="Picture 2">
            <a:extLst>
              <a:ext uri="{FF2B5EF4-FFF2-40B4-BE49-F238E27FC236}">
                <a16:creationId xmlns:a16="http://schemas.microsoft.com/office/drawing/2014/main" id="{9EECA569-6C28-C93C-2B9C-F15821037B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7526" b="18140"/>
          <a:stretch>
            <a:fillRect/>
          </a:stretch>
        </p:blipFill>
        <p:spPr bwMode="auto">
          <a:xfrm>
            <a:off x="4237562" y="2525313"/>
            <a:ext cx="1667935" cy="10685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FFE23C-6A7E-5F7B-26E2-C8928DACBD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4348" y="2903685"/>
            <a:ext cx="3224845" cy="33760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99EA99B-AFDF-C20D-AE32-6CC0DD731540}"/>
              </a:ext>
            </a:extLst>
          </p:cNvPr>
          <p:cNvSpPr txBox="1"/>
          <p:nvPr/>
        </p:nvSpPr>
        <p:spPr>
          <a:xfrm>
            <a:off x="8146912" y="4042613"/>
            <a:ext cx="2624667" cy="830997"/>
          </a:xfrm>
          <a:prstGeom prst="rect">
            <a:avLst/>
          </a:prstGeom>
          <a:noFill/>
        </p:spPr>
        <p:txBody>
          <a:bodyPr wrap="square" rtlCol="0">
            <a:spAutoFit/>
          </a:bodyPr>
          <a:lstStyle/>
          <a:p>
            <a:pPr algn="ctr"/>
            <a:r>
              <a:rPr lang="vi-VN" sz="2400" dirty="0"/>
              <a:t>Hallucinations ⬇︎</a:t>
            </a:r>
          </a:p>
          <a:p>
            <a:pPr algn="ctr"/>
            <a:r>
              <a:rPr lang="vi-VN" sz="2400" dirty="0"/>
              <a:t>Creativity ⬇︎</a:t>
            </a:r>
            <a:endParaRPr lang="en-VN" sz="2400" dirty="0"/>
          </a:p>
        </p:txBody>
      </p:sp>
      <p:pic>
        <p:nvPicPr>
          <p:cNvPr id="1030" name="Picture 6" descr="Grok color icon in PNG, SVG">
            <a:extLst>
              <a:ext uri="{FF2B5EF4-FFF2-40B4-BE49-F238E27FC236}">
                <a16:creationId xmlns:a16="http://schemas.microsoft.com/office/drawing/2014/main" id="{DB1D5CE7-37A9-8073-A481-43DE70F2D1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55159" y="1336355"/>
            <a:ext cx="1155192" cy="115519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920D267B-1978-3E4B-4DDC-C034F0DD349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6794" y="1301725"/>
            <a:ext cx="1155192" cy="1155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4498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emini Icon Logo PNG Vector (SVG) Free Download">
            <a:extLst>
              <a:ext uri="{FF2B5EF4-FFF2-40B4-BE49-F238E27FC236}">
                <a16:creationId xmlns:a16="http://schemas.microsoft.com/office/drawing/2014/main" id="{70D08AB2-06EC-45FF-75BB-7081B85F92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3505" y="3246162"/>
            <a:ext cx="1114768" cy="1114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62961A-8FD1-0AE4-A064-D411CD391DBD}"/>
              </a:ext>
            </a:extLst>
          </p:cNvPr>
          <p:cNvPicPr>
            <a:picLocks noChangeAspect="1"/>
          </p:cNvPicPr>
          <p:nvPr/>
        </p:nvPicPr>
        <p:blipFill>
          <a:blip r:embed="rId3"/>
          <a:stretch>
            <a:fillRect/>
          </a:stretch>
        </p:blipFill>
        <p:spPr>
          <a:xfrm>
            <a:off x="1574800" y="3273305"/>
            <a:ext cx="1028705" cy="1028705"/>
          </a:xfrm>
          <a:prstGeom prst="rect">
            <a:avLst/>
          </a:prstGeom>
        </p:spPr>
      </p:pic>
      <p:cxnSp>
        <p:nvCxnSpPr>
          <p:cNvPr id="7" name="Straight Arrow Connector 6">
            <a:extLst>
              <a:ext uri="{FF2B5EF4-FFF2-40B4-BE49-F238E27FC236}">
                <a16:creationId xmlns:a16="http://schemas.microsoft.com/office/drawing/2014/main" id="{40F7CE50-4160-6B86-11AE-061B1EFB123E}"/>
              </a:ext>
            </a:extLst>
          </p:cNvPr>
          <p:cNvCxnSpPr/>
          <p:nvPr/>
        </p:nvCxnSpPr>
        <p:spPr>
          <a:xfrm>
            <a:off x="1574800" y="4473109"/>
            <a:ext cx="9792000" cy="0"/>
          </a:xfrm>
          <a:prstGeom prst="straightConnector1">
            <a:avLst/>
          </a:prstGeom>
          <a:ln w="539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036" name="Picture 12">
            <a:extLst>
              <a:ext uri="{FF2B5EF4-FFF2-40B4-BE49-F238E27FC236}">
                <a16:creationId xmlns:a16="http://schemas.microsoft.com/office/drawing/2014/main" id="{A19538C4-93A5-546A-FC9B-5A18D2F721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03961" y="3203827"/>
            <a:ext cx="1114769" cy="1114769"/>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Perplexity Logo Free Download SVG, P... · LobeHub">
            <a:extLst>
              <a:ext uri="{FF2B5EF4-FFF2-40B4-BE49-F238E27FC236}">
                <a16:creationId xmlns:a16="http://schemas.microsoft.com/office/drawing/2014/main" id="{78E77883-CD82-B5D3-0510-078152CDC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2428" y="3230273"/>
            <a:ext cx="1114768" cy="11147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67FB75D-F28F-BE00-A47F-47363B63CEA4}"/>
              </a:ext>
            </a:extLst>
          </p:cNvPr>
          <p:cNvSpPr txBox="1"/>
          <p:nvPr/>
        </p:nvSpPr>
        <p:spPr>
          <a:xfrm>
            <a:off x="1612895" y="4627624"/>
            <a:ext cx="2624667" cy="830997"/>
          </a:xfrm>
          <a:prstGeom prst="rect">
            <a:avLst/>
          </a:prstGeom>
          <a:noFill/>
        </p:spPr>
        <p:txBody>
          <a:bodyPr wrap="square" rtlCol="0">
            <a:spAutoFit/>
          </a:bodyPr>
          <a:lstStyle/>
          <a:p>
            <a:pPr algn="ctr"/>
            <a:r>
              <a:rPr lang="en-VN" sz="2400" dirty="0"/>
              <a:t>High-brain power</a:t>
            </a:r>
          </a:p>
          <a:p>
            <a:pPr algn="ctr"/>
            <a:r>
              <a:rPr lang="en-US" sz="2400" dirty="0"/>
              <a:t>C</a:t>
            </a:r>
            <a:r>
              <a:rPr lang="en-VN" sz="2400" dirty="0"/>
              <a:t>reative task</a:t>
            </a:r>
          </a:p>
        </p:txBody>
      </p:sp>
      <p:sp>
        <p:nvSpPr>
          <p:cNvPr id="10" name="TextBox 9">
            <a:extLst>
              <a:ext uri="{FF2B5EF4-FFF2-40B4-BE49-F238E27FC236}">
                <a16:creationId xmlns:a16="http://schemas.microsoft.com/office/drawing/2014/main" id="{D3FF0BE4-8D37-E740-B0E4-49BB0158F5FD}"/>
              </a:ext>
            </a:extLst>
          </p:cNvPr>
          <p:cNvSpPr txBox="1"/>
          <p:nvPr/>
        </p:nvSpPr>
        <p:spPr>
          <a:xfrm>
            <a:off x="7954438" y="4697468"/>
            <a:ext cx="2835482" cy="830997"/>
          </a:xfrm>
          <a:prstGeom prst="rect">
            <a:avLst/>
          </a:prstGeom>
          <a:noFill/>
        </p:spPr>
        <p:txBody>
          <a:bodyPr wrap="square" rtlCol="0">
            <a:spAutoFit/>
          </a:bodyPr>
          <a:lstStyle/>
          <a:p>
            <a:pPr algn="ctr"/>
            <a:r>
              <a:rPr lang="vi-VN" sz="2400" dirty="0"/>
              <a:t>Accurate, real-time information</a:t>
            </a:r>
            <a:endParaRPr lang="en-VN" sz="2400" dirty="0"/>
          </a:p>
        </p:txBody>
      </p:sp>
      <p:sp>
        <p:nvSpPr>
          <p:cNvPr id="11" name="Rectangle 10">
            <a:extLst>
              <a:ext uri="{FF2B5EF4-FFF2-40B4-BE49-F238E27FC236}">
                <a16:creationId xmlns:a16="http://schemas.microsoft.com/office/drawing/2014/main" id="{10D8DDE5-5D78-B979-D431-72D4D6E4E2F5}"/>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CÁC CÔNG CỤ TIỀM KIẾM Y VĂN</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2" name="Left Brace 1">
            <a:extLst>
              <a:ext uri="{FF2B5EF4-FFF2-40B4-BE49-F238E27FC236}">
                <a16:creationId xmlns:a16="http://schemas.microsoft.com/office/drawing/2014/main" id="{3AE76F6A-65E8-32F5-5C22-BCF4EC3461E3}"/>
              </a:ext>
            </a:extLst>
          </p:cNvPr>
          <p:cNvSpPr/>
          <p:nvPr/>
        </p:nvSpPr>
        <p:spPr>
          <a:xfrm rot="5400000">
            <a:off x="4679208" y="-672641"/>
            <a:ext cx="931674" cy="7064301"/>
          </a:xfrm>
          <a:prstGeom prst="leftBrace">
            <a:avLst/>
          </a:prstGeom>
          <a:ln w="412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VN"/>
          </a:p>
        </p:txBody>
      </p:sp>
      <p:sp>
        <p:nvSpPr>
          <p:cNvPr id="3" name="TextBox 2">
            <a:extLst>
              <a:ext uri="{FF2B5EF4-FFF2-40B4-BE49-F238E27FC236}">
                <a16:creationId xmlns:a16="http://schemas.microsoft.com/office/drawing/2014/main" id="{4CB1CECD-BA6F-B00E-5649-3DC4B96B3313}"/>
              </a:ext>
            </a:extLst>
          </p:cNvPr>
          <p:cNvSpPr txBox="1"/>
          <p:nvPr/>
        </p:nvSpPr>
        <p:spPr>
          <a:xfrm>
            <a:off x="3256531" y="1350465"/>
            <a:ext cx="3777027" cy="954107"/>
          </a:xfrm>
          <a:prstGeom prst="rect">
            <a:avLst/>
          </a:prstGeom>
          <a:noFill/>
        </p:spPr>
        <p:txBody>
          <a:bodyPr wrap="square" rtlCol="0">
            <a:spAutoFit/>
          </a:bodyPr>
          <a:lstStyle/>
          <a:p>
            <a:pPr algn="ctr"/>
            <a:r>
              <a:rPr lang="vi-VN" sz="2800" dirty="0">
                <a:latin typeface="Arial" panose="020B0604020202020204" pitchFamily="34" charset="0"/>
                <a:cs typeface="Arial" panose="020B0604020202020204" pitchFamily="34" charset="0"/>
              </a:rPr>
              <a:t>Large language model (LLM) </a:t>
            </a:r>
            <a:endParaRPr lang="en-V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682125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A0A6D-4A04-95D8-8821-6E8623C6247E}"/>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A81828B9-F278-5805-E1D3-B50A8C2A3F29}"/>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NotebookLM là gì?</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Shape 1">
            <a:extLst>
              <a:ext uri="{FF2B5EF4-FFF2-40B4-BE49-F238E27FC236}">
                <a16:creationId xmlns:a16="http://schemas.microsoft.com/office/drawing/2014/main" id="{60132DA9-F035-FFFA-FAB7-FE59A7B3E202}"/>
              </a:ext>
            </a:extLst>
          </p:cNvPr>
          <p:cNvSpPr/>
          <p:nvPr/>
        </p:nvSpPr>
        <p:spPr>
          <a:xfrm>
            <a:off x="833547" y="1302589"/>
            <a:ext cx="10934383" cy="3061072"/>
          </a:xfrm>
          <a:prstGeom prst="roundRect">
            <a:avLst>
              <a:gd name="adj" fmla="val 8453"/>
            </a:avLst>
          </a:prstGeom>
          <a:solidFill>
            <a:srgbClr val="FBFCFE"/>
          </a:solidFill>
          <a:ln w="30480">
            <a:solidFill>
              <a:srgbClr val="CFD2D8"/>
            </a:solidFill>
            <a:prstDash val="solid"/>
          </a:ln>
        </p:spPr>
        <p:txBody>
          <a:bodyPr/>
          <a:lstStyle/>
          <a:p>
            <a:endParaRPr lang="en-VN">
              <a:latin typeface="Arial" panose="020B0604020202020204" pitchFamily="34" charset="0"/>
              <a:cs typeface="Arial" panose="020B0604020202020204" pitchFamily="34" charset="0"/>
            </a:endParaRPr>
          </a:p>
        </p:txBody>
      </p:sp>
      <p:pic>
        <p:nvPicPr>
          <p:cNvPr id="6" name="Image 1" descr="preencoded.png">
            <a:extLst>
              <a:ext uri="{FF2B5EF4-FFF2-40B4-BE49-F238E27FC236}">
                <a16:creationId xmlns:a16="http://schemas.microsoft.com/office/drawing/2014/main" id="{BEF0B32D-E08D-19DD-B5A8-A2D2C72C00B6}"/>
              </a:ext>
            </a:extLst>
          </p:cNvPr>
          <p:cNvPicPr>
            <a:picLocks noChangeAspect="1"/>
          </p:cNvPicPr>
          <p:nvPr/>
        </p:nvPicPr>
        <p:blipFill>
          <a:blip r:embed="rId2"/>
          <a:stretch>
            <a:fillRect/>
          </a:stretch>
        </p:blipFill>
        <p:spPr>
          <a:xfrm>
            <a:off x="803066" y="1302589"/>
            <a:ext cx="215625" cy="3061072"/>
          </a:xfrm>
          <a:prstGeom prst="rect">
            <a:avLst/>
          </a:prstGeom>
        </p:spPr>
      </p:pic>
      <p:sp>
        <p:nvSpPr>
          <p:cNvPr id="7" name="Text 2">
            <a:extLst>
              <a:ext uri="{FF2B5EF4-FFF2-40B4-BE49-F238E27FC236}">
                <a16:creationId xmlns:a16="http://schemas.microsoft.com/office/drawing/2014/main" id="{BD1BB6F0-ED59-4058-05A3-86BB5DB1A186}"/>
              </a:ext>
            </a:extLst>
          </p:cNvPr>
          <p:cNvSpPr/>
          <p:nvPr/>
        </p:nvSpPr>
        <p:spPr>
          <a:xfrm>
            <a:off x="1182281" y="1559882"/>
            <a:ext cx="4102676" cy="626659"/>
          </a:xfrm>
          <a:prstGeom prst="rect">
            <a:avLst/>
          </a:prstGeom>
          <a:noFill/>
          <a:ln/>
        </p:spPr>
        <p:txBody>
          <a:bodyPr wrap="none" lIns="0" tIns="0" rIns="0" bIns="0" rtlCol="0" anchor="t"/>
          <a:lstStyle/>
          <a:p>
            <a:pPr marL="0" indent="0" algn="l">
              <a:lnSpc>
                <a:spcPts val="27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Công cụ AI tiên tiến</a:t>
            </a:r>
            <a:endParaRPr lang="en-US" sz="2800" dirty="0">
              <a:latin typeface="Arial" panose="020B0604020202020204" pitchFamily="34" charset="0"/>
              <a:cs typeface="Arial" panose="020B0604020202020204" pitchFamily="34" charset="0"/>
            </a:endParaRPr>
          </a:p>
        </p:txBody>
      </p:sp>
      <p:sp>
        <p:nvSpPr>
          <p:cNvPr id="8" name="Text 3">
            <a:extLst>
              <a:ext uri="{FF2B5EF4-FFF2-40B4-BE49-F238E27FC236}">
                <a16:creationId xmlns:a16="http://schemas.microsoft.com/office/drawing/2014/main" id="{6841214B-78D7-E07E-D6C4-65609D2C67B6}"/>
              </a:ext>
            </a:extLst>
          </p:cNvPr>
          <p:cNvSpPr/>
          <p:nvPr/>
        </p:nvSpPr>
        <p:spPr>
          <a:xfrm>
            <a:off x="1182281" y="2050302"/>
            <a:ext cx="10057441" cy="1283641"/>
          </a:xfrm>
          <a:prstGeom prst="rect">
            <a:avLst/>
          </a:prstGeom>
          <a:noFill/>
          <a:ln/>
        </p:spPr>
        <p:txBody>
          <a:bodyPr wrap="square" lIns="0" tIns="0" rIns="0" bIns="0" rtlCol="0" anchor="t"/>
          <a:lstStyle/>
          <a:p>
            <a:pPr marL="0" indent="0" algn="l">
              <a:lnSpc>
                <a:spcPts val="28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Được phát triển bởi Google, kết hợp sức mạnh </a:t>
            </a:r>
            <a:r>
              <a:rPr lang="en-US" sz="2400" dirty="0" err="1">
                <a:solidFill>
                  <a:srgbClr val="15213F"/>
                </a:solidFill>
                <a:latin typeface="Arial" panose="020B0604020202020204" pitchFamily="34" charset="0"/>
                <a:ea typeface="Roboto" pitchFamily="34" charset="-122"/>
                <a:cs typeface="Arial" panose="020B0604020202020204" pitchFamily="34" charset="0"/>
              </a:rPr>
              <a:t>của</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mô</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hình</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ngôn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ngữ</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lớn</a:t>
            </a:r>
            <a:r>
              <a:rPr lang="en-US" sz="2400" dirty="0">
                <a:solidFill>
                  <a:srgbClr val="15213F"/>
                </a:solidFill>
                <a:latin typeface="Arial" panose="020B0604020202020204" pitchFamily="34" charset="0"/>
                <a:ea typeface="Roboto" pitchFamily="34" charset="-122"/>
                <a:cs typeface="Arial" panose="020B0604020202020204" pitchFamily="34" charset="0"/>
              </a:rPr>
              <a:t> (LLM) với dữ liệu cá nhân của bạn.</a:t>
            </a:r>
            <a:endParaRPr lang="en-US" sz="2400" dirty="0">
              <a:latin typeface="Arial" panose="020B0604020202020204" pitchFamily="34" charset="0"/>
              <a:cs typeface="Arial" panose="020B0604020202020204" pitchFamily="34" charset="0"/>
            </a:endParaRPr>
          </a:p>
        </p:txBody>
      </p:sp>
      <p:sp>
        <p:nvSpPr>
          <p:cNvPr id="9" name="Shape 4">
            <a:extLst>
              <a:ext uri="{FF2B5EF4-FFF2-40B4-BE49-F238E27FC236}">
                <a16:creationId xmlns:a16="http://schemas.microsoft.com/office/drawing/2014/main" id="{B6B442D5-FCAD-29B6-D1C5-0A41A81CFEBD}"/>
              </a:ext>
            </a:extLst>
          </p:cNvPr>
          <p:cNvSpPr/>
          <p:nvPr/>
        </p:nvSpPr>
        <p:spPr>
          <a:xfrm>
            <a:off x="833547" y="3180703"/>
            <a:ext cx="10934383" cy="2117415"/>
          </a:xfrm>
          <a:prstGeom prst="roundRect">
            <a:avLst>
              <a:gd name="adj" fmla="val 8453"/>
            </a:avLst>
          </a:prstGeom>
          <a:solidFill>
            <a:srgbClr val="FBFCFE"/>
          </a:solidFill>
          <a:ln w="30480">
            <a:solidFill>
              <a:srgbClr val="CFD2D8"/>
            </a:solidFill>
            <a:prstDash val="solid"/>
          </a:ln>
        </p:spPr>
        <p:txBody>
          <a:bodyPr/>
          <a:lstStyle/>
          <a:p>
            <a:endParaRPr lang="en-VN">
              <a:latin typeface="Arial" panose="020B0604020202020204" pitchFamily="34" charset="0"/>
              <a:cs typeface="Arial" panose="020B0604020202020204" pitchFamily="34" charset="0"/>
            </a:endParaRPr>
          </a:p>
        </p:txBody>
      </p:sp>
      <p:pic>
        <p:nvPicPr>
          <p:cNvPr id="10" name="Image 2" descr="preencoded.png">
            <a:extLst>
              <a:ext uri="{FF2B5EF4-FFF2-40B4-BE49-F238E27FC236}">
                <a16:creationId xmlns:a16="http://schemas.microsoft.com/office/drawing/2014/main" id="{A04F7973-B0BB-B789-BA87-7E900F518C65}"/>
              </a:ext>
            </a:extLst>
          </p:cNvPr>
          <p:cNvPicPr>
            <a:picLocks noChangeAspect="1"/>
          </p:cNvPicPr>
          <p:nvPr/>
        </p:nvPicPr>
        <p:blipFill>
          <a:blip r:embed="rId2"/>
          <a:stretch>
            <a:fillRect/>
          </a:stretch>
        </p:blipFill>
        <p:spPr>
          <a:xfrm>
            <a:off x="803066" y="3260215"/>
            <a:ext cx="215625" cy="2117415"/>
          </a:xfrm>
          <a:prstGeom prst="rect">
            <a:avLst/>
          </a:prstGeom>
        </p:spPr>
      </p:pic>
      <p:sp>
        <p:nvSpPr>
          <p:cNvPr id="12" name="Text 5">
            <a:extLst>
              <a:ext uri="{FF2B5EF4-FFF2-40B4-BE49-F238E27FC236}">
                <a16:creationId xmlns:a16="http://schemas.microsoft.com/office/drawing/2014/main" id="{62ACE0D7-72BC-2039-E6EE-00F31716F35D}"/>
              </a:ext>
            </a:extLst>
          </p:cNvPr>
          <p:cNvSpPr/>
          <p:nvPr/>
        </p:nvSpPr>
        <p:spPr>
          <a:xfrm>
            <a:off x="1182281" y="3437996"/>
            <a:ext cx="4102676" cy="433475"/>
          </a:xfrm>
          <a:prstGeom prst="rect">
            <a:avLst/>
          </a:prstGeom>
          <a:noFill/>
          <a:ln/>
        </p:spPr>
        <p:txBody>
          <a:bodyPr wrap="none" lIns="0" tIns="0" rIns="0" bIns="0" rtlCol="0" anchor="t"/>
          <a:lstStyle/>
          <a:p>
            <a:pPr marL="0" indent="0" algn="l">
              <a:lnSpc>
                <a:spcPts val="27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Tóm tắt hiệu quả</a:t>
            </a:r>
            <a:endParaRPr lang="en-US" sz="2800" dirty="0">
              <a:latin typeface="Arial" panose="020B0604020202020204" pitchFamily="34" charset="0"/>
              <a:cs typeface="Arial" panose="020B0604020202020204" pitchFamily="34" charset="0"/>
            </a:endParaRPr>
          </a:p>
        </p:txBody>
      </p:sp>
      <p:sp>
        <p:nvSpPr>
          <p:cNvPr id="13" name="Text 6">
            <a:extLst>
              <a:ext uri="{FF2B5EF4-FFF2-40B4-BE49-F238E27FC236}">
                <a16:creationId xmlns:a16="http://schemas.microsoft.com/office/drawing/2014/main" id="{AC059688-B806-CD80-92DE-0D5C5741B50E}"/>
              </a:ext>
            </a:extLst>
          </p:cNvPr>
          <p:cNvSpPr/>
          <p:nvPr/>
        </p:nvSpPr>
        <p:spPr>
          <a:xfrm>
            <a:off x="1182281" y="3928416"/>
            <a:ext cx="10057441" cy="887924"/>
          </a:xfrm>
          <a:prstGeom prst="rect">
            <a:avLst/>
          </a:prstGeom>
          <a:noFill/>
          <a:ln/>
        </p:spPr>
        <p:txBody>
          <a:bodyPr wrap="square" lIns="0" tIns="0" rIns="0" bIns="0" rtlCol="0" anchor="t"/>
          <a:lstStyle/>
          <a:p>
            <a:pPr marL="0" indent="0" algn="l">
              <a:lnSpc>
                <a:spcPts val="28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Giúp đọc, hiểu và tóm tắt tài liệu y văn nhanh chóng, chính xác hơn các chatbot AI thông thường.</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802696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9820AA-8BF7-E204-4941-DE2AC2957ABB}"/>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07D46480-8A31-E184-2A92-AADC57B322CF}"/>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Giao diện của NotebookLM</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0930D190-1063-0905-D378-8BB860084F56}"/>
              </a:ext>
            </a:extLst>
          </p:cNvPr>
          <p:cNvPicPr>
            <a:picLocks noChangeAspect="1"/>
          </p:cNvPicPr>
          <p:nvPr/>
        </p:nvPicPr>
        <p:blipFill>
          <a:blip r:embed="rId2"/>
          <a:srcRect r="4390"/>
          <a:stretch>
            <a:fillRect/>
          </a:stretch>
        </p:blipFill>
        <p:spPr>
          <a:xfrm>
            <a:off x="942362" y="783078"/>
            <a:ext cx="10307276" cy="5824621"/>
          </a:xfrm>
          <a:prstGeom prst="rect">
            <a:avLst/>
          </a:prstGeom>
        </p:spPr>
      </p:pic>
    </p:spTree>
    <p:extLst>
      <p:ext uri="{BB962C8B-B14F-4D97-AF65-F5344CB8AC3E}">
        <p14:creationId xmlns:p14="http://schemas.microsoft.com/office/powerpoint/2010/main" val="5152511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39C68-3A4B-6006-2907-23BE25BC943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567CF24-8F5A-E46A-4533-1F2D1623D09E}"/>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Giao diện của NotebookLM</a:t>
            </a:r>
          </a:p>
          <a:p>
            <a:pPr marL="571500" indent="-571500">
              <a:spcBef>
                <a:spcPts val="1800"/>
              </a:spcBef>
              <a:buFont typeface="Wingdings" panose="05000000000000000000" pitchFamily="2" charset="2"/>
              <a:buChar char="§"/>
              <a:tabLst>
                <a:tab pos="6988175" algn="l"/>
              </a:tabLst>
            </a:pPr>
            <a:r>
              <a:rPr lang="en-US" sz="2000" dirty="0">
                <a:solidFill>
                  <a:srgbClr val="153F4A"/>
                </a:solidFill>
                <a:latin typeface="Arial" panose="020B0604020202020204" pitchFamily="34" charset="0"/>
                <a:ea typeface="Tahoma" panose="020B0604030504040204" pitchFamily="34" charset="0"/>
                <a:cs typeface="Arial" panose="020B0604020202020204" pitchFamily="34" charset="0"/>
              </a:rPr>
              <a:t>Giao </a:t>
            </a:r>
            <a:r>
              <a:rPr lang="en-US" sz="2000" dirty="0" err="1">
                <a:solidFill>
                  <a:srgbClr val="153F4A"/>
                </a:solidFill>
                <a:latin typeface="Arial" panose="020B0604020202020204" pitchFamily="34" charset="0"/>
                <a:ea typeface="Tahoma" panose="020B0604030504040204" pitchFamily="34" charset="0"/>
                <a:cs typeface="Arial" panose="020B0604020202020204" pitchFamily="34" charset="0"/>
              </a:rPr>
              <a:t>diện</a:t>
            </a:r>
            <a:r>
              <a:rPr lang="en-US" sz="20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000" dirty="0" err="1">
                <a:solidFill>
                  <a:srgbClr val="153F4A"/>
                </a:solidFill>
                <a:latin typeface="Arial" panose="020B0604020202020204" pitchFamily="34" charset="0"/>
                <a:ea typeface="Tahoma" panose="020B0604030504040204" pitchFamily="34" charset="0"/>
                <a:cs typeface="Arial" panose="020B0604020202020204" pitchFamily="34" charset="0"/>
              </a:rPr>
              <a:t>của</a:t>
            </a:r>
            <a:r>
              <a:rPr lang="en-US" sz="2000" dirty="0">
                <a:solidFill>
                  <a:srgbClr val="153F4A"/>
                </a:solidFill>
                <a:latin typeface="Arial" panose="020B0604020202020204" pitchFamily="34" charset="0"/>
                <a:ea typeface="Tahoma" panose="020B0604030504040204" pitchFamily="34" charset="0"/>
                <a:cs typeface="Arial" panose="020B0604020202020204" pitchFamily="34" charset="0"/>
              </a:rPr>
              <a:t> 1 notebook</a:t>
            </a:r>
          </a:p>
        </p:txBody>
      </p:sp>
      <p:pic>
        <p:nvPicPr>
          <p:cNvPr id="2" name="Picture 1">
            <a:extLst>
              <a:ext uri="{FF2B5EF4-FFF2-40B4-BE49-F238E27FC236}">
                <a16:creationId xmlns:a16="http://schemas.microsoft.com/office/drawing/2014/main" id="{A6ABE0C6-951B-3E2C-63E3-C242C3074EC4}"/>
              </a:ext>
            </a:extLst>
          </p:cNvPr>
          <p:cNvPicPr>
            <a:picLocks noChangeAspect="1"/>
          </p:cNvPicPr>
          <p:nvPr/>
        </p:nvPicPr>
        <p:blipFill>
          <a:blip r:embed="rId2"/>
          <a:stretch>
            <a:fillRect/>
          </a:stretch>
        </p:blipFill>
        <p:spPr>
          <a:xfrm>
            <a:off x="907886" y="1367333"/>
            <a:ext cx="9827170" cy="5213408"/>
          </a:xfrm>
          <a:prstGeom prst="rect">
            <a:avLst/>
          </a:prstGeom>
        </p:spPr>
      </p:pic>
    </p:spTree>
    <p:extLst>
      <p:ext uri="{BB962C8B-B14F-4D97-AF65-F5344CB8AC3E}">
        <p14:creationId xmlns:p14="http://schemas.microsoft.com/office/powerpoint/2010/main" val="10044145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EA6D10-470A-A10C-E70D-A2BB573C10D3}"/>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C2A48FDB-E19D-35AA-4299-8877405AF0A1}"/>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Cách thức hoạt động của NotebookLM</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2" name="Text 1">
            <a:extLst>
              <a:ext uri="{FF2B5EF4-FFF2-40B4-BE49-F238E27FC236}">
                <a16:creationId xmlns:a16="http://schemas.microsoft.com/office/drawing/2014/main" id="{A4B47A62-E849-F377-E5DB-4400CD63BF3C}"/>
              </a:ext>
            </a:extLst>
          </p:cNvPr>
          <p:cNvSpPr/>
          <p:nvPr/>
        </p:nvSpPr>
        <p:spPr>
          <a:xfrm>
            <a:off x="263238" y="1462952"/>
            <a:ext cx="1702356" cy="212765"/>
          </a:xfrm>
          <a:prstGeom prst="rect">
            <a:avLst/>
          </a:prstGeom>
          <a:noFill/>
          <a:ln/>
        </p:spPr>
        <p:txBody>
          <a:bodyPr wrap="none" lIns="0" tIns="0" rIns="0" bIns="0" rtlCol="0" anchor="t"/>
          <a:lstStyle/>
          <a:p>
            <a:pPr marL="0" indent="0" algn="l">
              <a:lnSpc>
                <a:spcPts val="1650"/>
              </a:lnSpc>
              <a:buNone/>
            </a:pPr>
            <a:r>
              <a:rPr lang="en-US" sz="2800" dirty="0">
                <a:solidFill>
                  <a:srgbClr val="3257B8"/>
                </a:solidFill>
                <a:latin typeface="Arial" panose="020B0604020202020204" pitchFamily="34" charset="0"/>
                <a:ea typeface="Roboto Slab" pitchFamily="34" charset="-122"/>
                <a:cs typeface="Arial" panose="020B0604020202020204" pitchFamily="34" charset="0"/>
              </a:rPr>
              <a:t>1. Tải tài liệu y văn</a:t>
            </a:r>
            <a:endParaRPr lang="en-US" sz="2800" dirty="0">
              <a:latin typeface="Arial" panose="020B0604020202020204" pitchFamily="34" charset="0"/>
              <a:cs typeface="Arial" panose="020B0604020202020204" pitchFamily="34" charset="0"/>
            </a:endParaRPr>
          </a:p>
        </p:txBody>
      </p:sp>
      <p:sp>
        <p:nvSpPr>
          <p:cNvPr id="17" name="Text 7">
            <a:extLst>
              <a:ext uri="{FF2B5EF4-FFF2-40B4-BE49-F238E27FC236}">
                <a16:creationId xmlns:a16="http://schemas.microsoft.com/office/drawing/2014/main" id="{17AC3CF9-0A4E-C3F6-7286-356B380F6191}"/>
              </a:ext>
            </a:extLst>
          </p:cNvPr>
          <p:cNvSpPr/>
          <p:nvPr/>
        </p:nvSpPr>
        <p:spPr>
          <a:xfrm>
            <a:off x="6286353" y="1462952"/>
            <a:ext cx="1740816" cy="1172127"/>
          </a:xfrm>
          <a:prstGeom prst="rect">
            <a:avLst/>
          </a:prstGeom>
          <a:noFill/>
          <a:ln/>
        </p:spPr>
        <p:txBody>
          <a:bodyPr wrap="none" lIns="0" tIns="0" rIns="0" bIns="0" rtlCol="0" anchor="t"/>
          <a:lstStyle/>
          <a:p>
            <a:pPr marL="0" indent="0" algn="l">
              <a:lnSpc>
                <a:spcPts val="1650"/>
              </a:lnSpc>
              <a:buNone/>
            </a:pPr>
            <a:r>
              <a:rPr lang="en-US" sz="2800" dirty="0">
                <a:solidFill>
                  <a:srgbClr val="3257B8"/>
                </a:solidFill>
                <a:latin typeface="Arial" panose="020B0604020202020204" pitchFamily="34" charset="0"/>
                <a:ea typeface="Roboto Slab" pitchFamily="34" charset="-122"/>
                <a:cs typeface="Arial" panose="020B0604020202020204" pitchFamily="34" charset="0"/>
              </a:rPr>
              <a:t>2. </a:t>
            </a:r>
            <a:r>
              <a:rPr lang="en-US" sz="2800" dirty="0" err="1">
                <a:solidFill>
                  <a:srgbClr val="3257B8"/>
                </a:solidFill>
                <a:latin typeface="Arial" panose="020B0604020202020204" pitchFamily="34" charset="0"/>
                <a:ea typeface="Roboto Slab" pitchFamily="34" charset="-122"/>
                <a:cs typeface="Arial" panose="020B0604020202020204" pitchFamily="34" charset="0"/>
              </a:rPr>
              <a:t>Phân</a:t>
            </a:r>
            <a:r>
              <a:rPr lang="en-US" sz="2800" dirty="0">
                <a:solidFill>
                  <a:srgbClr val="3257B8"/>
                </a:solidFill>
                <a:latin typeface="Arial" panose="020B0604020202020204" pitchFamily="34" charset="0"/>
                <a:ea typeface="Roboto Slab" pitchFamily="34" charset="-122"/>
                <a:cs typeface="Arial" panose="020B0604020202020204" pitchFamily="34" charset="0"/>
              </a:rPr>
              <a:t> </a:t>
            </a:r>
            <a:r>
              <a:rPr lang="en-US" sz="2800" dirty="0" err="1">
                <a:solidFill>
                  <a:srgbClr val="3257B8"/>
                </a:solidFill>
                <a:latin typeface="Arial" panose="020B0604020202020204" pitchFamily="34" charset="0"/>
                <a:ea typeface="Roboto Slab" pitchFamily="34" charset="-122"/>
                <a:cs typeface="Arial" panose="020B0604020202020204" pitchFamily="34" charset="0"/>
              </a:rPr>
              <a:t>tích</a:t>
            </a:r>
            <a:endParaRPr lang="en-US" sz="2800" dirty="0">
              <a:latin typeface="Arial" panose="020B0604020202020204" pitchFamily="34" charset="0"/>
              <a:cs typeface="Arial" panose="020B0604020202020204" pitchFamily="34" charset="0"/>
            </a:endParaRPr>
          </a:p>
        </p:txBody>
      </p:sp>
      <p:pic>
        <p:nvPicPr>
          <p:cNvPr id="31" name="Picture 30">
            <a:extLst>
              <a:ext uri="{FF2B5EF4-FFF2-40B4-BE49-F238E27FC236}">
                <a16:creationId xmlns:a16="http://schemas.microsoft.com/office/drawing/2014/main" id="{ECD8C5AD-0B63-07FF-B932-D37ADD19A9C6}"/>
              </a:ext>
            </a:extLst>
          </p:cNvPr>
          <p:cNvPicPr>
            <a:picLocks noChangeAspect="1"/>
          </p:cNvPicPr>
          <p:nvPr/>
        </p:nvPicPr>
        <p:blipFill>
          <a:blip r:embed="rId2"/>
          <a:stretch>
            <a:fillRect/>
          </a:stretch>
        </p:blipFill>
        <p:spPr>
          <a:xfrm>
            <a:off x="263238" y="2024570"/>
            <a:ext cx="5784181" cy="4018421"/>
          </a:xfrm>
          <a:prstGeom prst="rect">
            <a:avLst/>
          </a:prstGeom>
        </p:spPr>
      </p:pic>
      <p:sp>
        <p:nvSpPr>
          <p:cNvPr id="32" name="Text 8">
            <a:extLst>
              <a:ext uri="{FF2B5EF4-FFF2-40B4-BE49-F238E27FC236}">
                <a16:creationId xmlns:a16="http://schemas.microsoft.com/office/drawing/2014/main" id="{B3438B0C-F065-713F-E7B7-87F33619F1F4}"/>
              </a:ext>
            </a:extLst>
          </p:cNvPr>
          <p:cNvSpPr/>
          <p:nvPr/>
        </p:nvSpPr>
        <p:spPr>
          <a:xfrm>
            <a:off x="6286353" y="2098942"/>
            <a:ext cx="5784182" cy="2677656"/>
          </a:xfrm>
          <a:prstGeom prst="rect">
            <a:avLst/>
          </a:prstGeom>
          <a:noFill/>
        </p:spPr>
        <p:txBody>
          <a:bodyPr wrap="square" rtlCol="0">
            <a:spAutoFit/>
          </a:bodyPr>
          <a:lstStyle/>
          <a:p>
            <a:pPr marL="285750" indent="-285750" algn="just">
              <a:buFont typeface="Arial" panose="020B0604020202020204" pitchFamily="34" charset="0"/>
              <a:buChar char="•"/>
            </a:pP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tích ngữ cảnh dựa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chính tài liệu bạn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2800" dirty="0" err="1">
                <a:latin typeface="Arial" panose="020B0604020202020204" pitchFamily="34" charset="0"/>
                <a:cs typeface="Arial" panose="020B0604020202020204" pitchFamily="34" charset="0"/>
              </a:rPr>
              <a:t>Trả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câu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hỏi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tắt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nội</a:t>
            </a:r>
            <a:r>
              <a:rPr lang="en-US" sz="2800" dirty="0">
                <a:latin typeface="Arial" panose="020B0604020202020204" pitchFamily="34" charset="0"/>
                <a:cs typeface="Arial" panose="020B0604020202020204" pitchFamily="34" charset="0"/>
              </a:rPr>
              <a:t> dung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dữ</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hóa</a:t>
            </a:r>
            <a:r>
              <a:rPr lang="en-US" sz="2800" dirty="0">
                <a:latin typeface="Arial" panose="020B0604020202020204" pitchFamily="34" charset="0"/>
                <a:cs typeface="Arial" panose="020B0604020202020204" pitchFamily="34" charset="0"/>
              </a:rPr>
              <a:t>.</a:t>
            </a:r>
          </a:p>
          <a:p>
            <a:pPr marL="285750" indent="-285750" algn="just">
              <a:buFont typeface="Arial" panose="020B0604020202020204" pitchFamily="34" charset="0"/>
              <a:buChar char="•"/>
            </a:pP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đảm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bảo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chính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cao</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5317224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86A5E2-615D-C97E-1C19-CA13503DC67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5E7CA30A-A56A-4A37-7356-19697BF58A77}"/>
              </a:ext>
            </a:extLst>
          </p:cNvPr>
          <p:cNvSpPr/>
          <p:nvPr/>
        </p:nvSpPr>
        <p:spPr>
          <a:xfrm>
            <a:off x="6933812" y="3429000"/>
            <a:ext cx="5096408" cy="2066544"/>
          </a:xfrm>
          <a:prstGeom prst="rect">
            <a:avLst/>
          </a:prstGeom>
          <a:solidFill>
            <a:schemeClr val="accent2">
              <a:lumMod val="60000"/>
              <a:lumOff val="40000"/>
            </a:schemeClr>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4" name="Rectangle 3">
            <a:extLst>
              <a:ext uri="{FF2B5EF4-FFF2-40B4-BE49-F238E27FC236}">
                <a16:creationId xmlns:a16="http://schemas.microsoft.com/office/drawing/2014/main" id="{C4A5076F-59B4-17C2-E4A4-CB2EA90A89CB}"/>
              </a:ext>
            </a:extLst>
          </p:cNvPr>
          <p:cNvSpPr/>
          <p:nvPr/>
        </p:nvSpPr>
        <p:spPr>
          <a:xfrm>
            <a:off x="6933812" y="1085119"/>
            <a:ext cx="5096408" cy="2066544"/>
          </a:xfrm>
          <a:prstGeom prst="rect">
            <a:avLst/>
          </a:prstGeom>
          <a:solidFill>
            <a:schemeClr val="accent1">
              <a:lumMod val="60000"/>
              <a:lumOff val="40000"/>
            </a:schemeClr>
          </a:solidFill>
          <a:ln>
            <a:solidFill>
              <a:schemeClr val="tx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Rectangle 2">
            <a:extLst>
              <a:ext uri="{FF2B5EF4-FFF2-40B4-BE49-F238E27FC236}">
                <a16:creationId xmlns:a16="http://schemas.microsoft.com/office/drawing/2014/main" id="{200ED08C-4063-6BF5-1C63-1BCAAB3BE030}"/>
              </a:ext>
            </a:extLst>
          </p:cNvPr>
          <p:cNvSpPr/>
          <p:nvPr/>
        </p:nvSpPr>
        <p:spPr>
          <a:xfrm>
            <a:off x="426568" y="3429000"/>
            <a:ext cx="5096408" cy="2066544"/>
          </a:xfrm>
          <a:prstGeom prst="rect">
            <a:avLst/>
          </a:prstGeom>
          <a:solidFill>
            <a:schemeClr val="accent3">
              <a:lumMod val="20000"/>
              <a:lumOff val="80000"/>
            </a:schemeClr>
          </a:solidFill>
          <a:ln>
            <a:solidFill>
              <a:schemeClr val="accent4">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2" name="Rectangle 1">
            <a:extLst>
              <a:ext uri="{FF2B5EF4-FFF2-40B4-BE49-F238E27FC236}">
                <a16:creationId xmlns:a16="http://schemas.microsoft.com/office/drawing/2014/main" id="{D11AEAAA-F746-53A6-D618-EE38D3A22963}"/>
              </a:ext>
            </a:extLst>
          </p:cNvPr>
          <p:cNvSpPr/>
          <p:nvPr/>
        </p:nvSpPr>
        <p:spPr>
          <a:xfrm>
            <a:off x="426568" y="1097280"/>
            <a:ext cx="5096408" cy="2066544"/>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F6808D50-CBAA-78B3-BB11-F558A0AD010D}"/>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Tính năng nổi bật hỗ trợ đọc y văn của NotebookLM</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5" name="Text 2">
            <a:extLst>
              <a:ext uri="{FF2B5EF4-FFF2-40B4-BE49-F238E27FC236}">
                <a16:creationId xmlns:a16="http://schemas.microsoft.com/office/drawing/2014/main" id="{47E1D652-D71A-F2B4-B1A8-055CED268F92}"/>
              </a:ext>
            </a:extLst>
          </p:cNvPr>
          <p:cNvSpPr/>
          <p:nvPr/>
        </p:nvSpPr>
        <p:spPr>
          <a:xfrm>
            <a:off x="463144" y="1317976"/>
            <a:ext cx="1999657" cy="312301"/>
          </a:xfrm>
          <a:prstGeom prst="rect">
            <a:avLst/>
          </a:prstGeom>
          <a:noFill/>
          <a:ln/>
        </p:spPr>
        <p:txBody>
          <a:bodyPr wrap="none" lIns="0" tIns="0" rIns="0" bIns="0" rtlCol="0" anchor="t"/>
          <a:lstStyle/>
          <a:p>
            <a:pPr marL="0" indent="0" algn="l">
              <a:lnSpc>
                <a:spcPts val="24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Tóm tắt nhanh</a:t>
            </a:r>
            <a:endParaRPr lang="en-US" sz="2800" dirty="0">
              <a:latin typeface="Arial" panose="020B0604020202020204" pitchFamily="34" charset="0"/>
              <a:cs typeface="Arial" panose="020B0604020202020204" pitchFamily="34" charset="0"/>
            </a:endParaRPr>
          </a:p>
        </p:txBody>
      </p:sp>
      <p:sp>
        <p:nvSpPr>
          <p:cNvPr id="6" name="Text 3">
            <a:extLst>
              <a:ext uri="{FF2B5EF4-FFF2-40B4-BE49-F238E27FC236}">
                <a16:creationId xmlns:a16="http://schemas.microsoft.com/office/drawing/2014/main" id="{66608FFB-69DD-99AB-485A-69B0142C0B87}"/>
              </a:ext>
            </a:extLst>
          </p:cNvPr>
          <p:cNvSpPr/>
          <p:nvPr/>
        </p:nvSpPr>
        <p:spPr>
          <a:xfrm>
            <a:off x="463144" y="1750173"/>
            <a:ext cx="4893397" cy="1200329"/>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Chỉ vài giây để tóm tắt nội dung dài, kể cả </a:t>
            </a:r>
            <a:r>
              <a:rPr lang="en-US" sz="2400" dirty="0" err="1">
                <a:latin typeface="Arial" panose="020B0604020202020204" pitchFamily="34" charset="0"/>
                <a:cs typeface="Arial" panose="020B0604020202020204" pitchFamily="34" charset="0"/>
              </a:rPr>
              <a:t>bài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báo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rất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dài</a:t>
            </a:r>
            <a:r>
              <a:rPr lang="en-US" sz="2400" dirty="0">
                <a:latin typeface="Arial" panose="020B0604020202020204" pitchFamily="34" charset="0"/>
                <a:cs typeface="Arial" panose="020B0604020202020204" pitchFamily="34" charset="0"/>
              </a:rPr>
              <a:t> &gt; 100 </a:t>
            </a:r>
            <a:r>
              <a:rPr lang="en-US" sz="2400" dirty="0" err="1">
                <a:latin typeface="Arial" panose="020B0604020202020204" pitchFamily="34" charset="0"/>
                <a:cs typeface="Arial" panose="020B0604020202020204" pitchFamily="34" charset="0"/>
              </a:rPr>
              <a:t>trang</a:t>
            </a:r>
            <a:endParaRPr lang="en-US" sz="2400" dirty="0">
              <a:latin typeface="Arial" panose="020B0604020202020204" pitchFamily="34" charset="0"/>
              <a:cs typeface="Arial" panose="020B0604020202020204" pitchFamily="34" charset="0"/>
            </a:endParaRPr>
          </a:p>
        </p:txBody>
      </p:sp>
      <p:sp>
        <p:nvSpPr>
          <p:cNvPr id="9" name="Text 5">
            <a:extLst>
              <a:ext uri="{FF2B5EF4-FFF2-40B4-BE49-F238E27FC236}">
                <a16:creationId xmlns:a16="http://schemas.microsoft.com/office/drawing/2014/main" id="{F13DA191-B17F-52DA-4B47-8CD823AE4BA9}"/>
              </a:ext>
            </a:extLst>
          </p:cNvPr>
          <p:cNvSpPr/>
          <p:nvPr/>
        </p:nvSpPr>
        <p:spPr>
          <a:xfrm>
            <a:off x="7035270" y="1289231"/>
            <a:ext cx="2524770" cy="312301"/>
          </a:xfrm>
          <a:prstGeom prst="rect">
            <a:avLst/>
          </a:prstGeom>
          <a:noFill/>
          <a:ln/>
        </p:spPr>
        <p:txBody>
          <a:bodyPr wrap="none" lIns="0" tIns="0" rIns="0" bIns="0" rtlCol="0" anchor="t"/>
          <a:lstStyle/>
          <a:p>
            <a:pPr marL="0" indent="0" algn="l">
              <a:lnSpc>
                <a:spcPts val="24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Tạo dàn ý &amp; gạch đầu dòng</a:t>
            </a:r>
            <a:endParaRPr lang="en-US" sz="2800" dirty="0">
              <a:latin typeface="Arial" panose="020B0604020202020204" pitchFamily="34" charset="0"/>
              <a:cs typeface="Arial" panose="020B0604020202020204" pitchFamily="34" charset="0"/>
            </a:endParaRPr>
          </a:p>
        </p:txBody>
      </p:sp>
      <p:sp>
        <p:nvSpPr>
          <p:cNvPr id="10" name="Text 6">
            <a:extLst>
              <a:ext uri="{FF2B5EF4-FFF2-40B4-BE49-F238E27FC236}">
                <a16:creationId xmlns:a16="http://schemas.microsoft.com/office/drawing/2014/main" id="{8675D9C6-1FE0-7CB0-FD90-2EF87BD72994}"/>
              </a:ext>
            </a:extLst>
          </p:cNvPr>
          <p:cNvSpPr/>
          <p:nvPr/>
        </p:nvSpPr>
        <p:spPr>
          <a:xfrm>
            <a:off x="7035270" y="1721428"/>
            <a:ext cx="489349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Giúp nắm bắt ý chính, cấu trúc tài liệu một cách </a:t>
            </a:r>
            <a:r>
              <a:rPr lang="en-US" sz="2400" dirty="0" err="1">
                <a:latin typeface="Arial" panose="020B0604020202020204" pitchFamily="34" charset="0"/>
                <a:cs typeface="Arial" panose="020B0604020202020204" pitchFamily="34" charset="0"/>
              </a:rPr>
              <a:t>dễ</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dàng</a:t>
            </a:r>
            <a:endParaRPr lang="en-US" sz="2400" dirty="0">
              <a:latin typeface="Arial" panose="020B0604020202020204" pitchFamily="34" charset="0"/>
              <a:cs typeface="Arial" panose="020B0604020202020204" pitchFamily="34" charset="0"/>
            </a:endParaRPr>
          </a:p>
        </p:txBody>
      </p:sp>
      <p:sp>
        <p:nvSpPr>
          <p:cNvPr id="14" name="Text 8">
            <a:extLst>
              <a:ext uri="{FF2B5EF4-FFF2-40B4-BE49-F238E27FC236}">
                <a16:creationId xmlns:a16="http://schemas.microsoft.com/office/drawing/2014/main" id="{98F1B5FC-73D0-E09A-3D7A-505E0D6389D8}"/>
              </a:ext>
            </a:extLst>
          </p:cNvPr>
          <p:cNvSpPr/>
          <p:nvPr/>
        </p:nvSpPr>
        <p:spPr>
          <a:xfrm>
            <a:off x="463144" y="3970458"/>
            <a:ext cx="2119313" cy="312301"/>
          </a:xfrm>
          <a:prstGeom prst="rect">
            <a:avLst/>
          </a:prstGeom>
          <a:noFill/>
          <a:ln/>
        </p:spPr>
        <p:txBody>
          <a:bodyPr wrap="none" lIns="0" tIns="0" rIns="0" bIns="0" rtlCol="0" anchor="t"/>
          <a:lstStyle/>
          <a:p>
            <a:pPr>
              <a:lnSpc>
                <a:spcPts val="2450"/>
              </a:lnSpc>
            </a:pPr>
            <a:r>
              <a:rPr lang="en-US" sz="2800" dirty="0">
                <a:solidFill>
                  <a:srgbClr val="15213F"/>
                </a:solidFill>
                <a:latin typeface="Arial" panose="020B0604020202020204" pitchFamily="34" charset="0"/>
                <a:ea typeface="Roboto Slab" pitchFamily="34" charset="-122"/>
                <a:cs typeface="Arial" panose="020B0604020202020204" pitchFamily="34" charset="0"/>
              </a:rPr>
              <a:t>Câu hỏi ôn tập </a:t>
            </a:r>
            <a:r>
              <a:rPr lang="en-US" sz="2800" dirty="0" err="1">
                <a:solidFill>
                  <a:srgbClr val="15213F"/>
                </a:solidFill>
                <a:latin typeface="Arial" panose="020B0604020202020204" pitchFamily="34" charset="0"/>
                <a:ea typeface="Roboto Slab" pitchFamily="34" charset="-122"/>
                <a:cs typeface="Arial" panose="020B0604020202020204" pitchFamily="34" charset="0"/>
              </a:rPr>
              <a:t>tự</a:t>
            </a:r>
            <a:r>
              <a:rPr lang="en-US" sz="2800" dirty="0">
                <a:solidFill>
                  <a:srgbClr val="15213F"/>
                </a:solidFill>
                <a:latin typeface="Arial" panose="020B0604020202020204" pitchFamily="34" charset="0"/>
                <a:ea typeface="Roboto Slab" pitchFamily="34" charset="-122"/>
                <a:cs typeface="Arial" panose="020B0604020202020204" pitchFamily="34" charset="0"/>
              </a:rPr>
              <a:t> </a:t>
            </a:r>
            <a:r>
              <a:rPr lang="en-US" sz="2800" dirty="0" err="1">
                <a:solidFill>
                  <a:srgbClr val="15213F"/>
                </a:solidFill>
                <a:latin typeface="Arial" panose="020B0604020202020204" pitchFamily="34" charset="0"/>
                <a:ea typeface="Roboto Slab" pitchFamily="34" charset="-122"/>
                <a:cs typeface="Arial" panose="020B0604020202020204" pitchFamily="34" charset="0"/>
              </a:rPr>
              <a:t>động</a:t>
            </a:r>
            <a:endParaRPr lang="en-US" sz="2800" dirty="0">
              <a:solidFill>
                <a:srgbClr val="15213F"/>
              </a:solidFill>
              <a:latin typeface="Arial" panose="020B0604020202020204" pitchFamily="34" charset="0"/>
              <a:ea typeface="Roboto Slab" pitchFamily="34" charset="-122"/>
              <a:cs typeface="Arial" panose="020B0604020202020204" pitchFamily="34" charset="0"/>
            </a:endParaRPr>
          </a:p>
        </p:txBody>
      </p:sp>
      <p:sp>
        <p:nvSpPr>
          <p:cNvPr id="15" name="Text 9">
            <a:extLst>
              <a:ext uri="{FF2B5EF4-FFF2-40B4-BE49-F238E27FC236}">
                <a16:creationId xmlns:a16="http://schemas.microsoft.com/office/drawing/2014/main" id="{0F97C7B0-8E4E-B0FC-E02C-3ACC29DA0738}"/>
              </a:ext>
            </a:extLst>
          </p:cNvPr>
          <p:cNvSpPr/>
          <p:nvPr/>
        </p:nvSpPr>
        <p:spPr>
          <a:xfrm>
            <a:off x="463144" y="4402655"/>
            <a:ext cx="4893397"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Tự động tạo câu hỏi ôn tập, kiểm tra kiến thức từ tài </a:t>
            </a:r>
            <a:r>
              <a:rPr lang="en-US" sz="2400" dirty="0" err="1">
                <a:latin typeface="Arial" panose="020B0604020202020204" pitchFamily="34" charset="0"/>
                <a:cs typeface="Arial" panose="020B0604020202020204" pitchFamily="34" charset="0"/>
              </a:rPr>
              <a:t>liệu</a:t>
            </a:r>
            <a:r>
              <a:rPr lang="en-US" sz="2400" dirty="0">
                <a:latin typeface="Arial" panose="020B0604020202020204" pitchFamily="34" charset="0"/>
                <a:cs typeface="Arial" panose="020B0604020202020204" pitchFamily="34" charset="0"/>
              </a:rPr>
              <a:t>.</a:t>
            </a:r>
          </a:p>
        </p:txBody>
      </p:sp>
      <p:sp>
        <p:nvSpPr>
          <p:cNvPr id="19" name="Text 11">
            <a:extLst>
              <a:ext uri="{FF2B5EF4-FFF2-40B4-BE49-F238E27FC236}">
                <a16:creationId xmlns:a16="http://schemas.microsoft.com/office/drawing/2014/main" id="{72FE38C8-200A-A251-6E18-C4D823DB70F7}"/>
              </a:ext>
            </a:extLst>
          </p:cNvPr>
          <p:cNvSpPr/>
          <p:nvPr/>
        </p:nvSpPr>
        <p:spPr>
          <a:xfrm>
            <a:off x="7035270" y="3969302"/>
            <a:ext cx="2301654" cy="312301"/>
          </a:xfrm>
          <a:prstGeom prst="rect">
            <a:avLst/>
          </a:prstGeom>
          <a:noFill/>
          <a:ln/>
        </p:spPr>
        <p:txBody>
          <a:bodyPr wrap="none" lIns="0" tIns="0" rIns="0" bIns="0" rtlCol="0" anchor="t"/>
          <a:lstStyle/>
          <a:p>
            <a:pPr>
              <a:lnSpc>
                <a:spcPts val="2450"/>
              </a:lnSpc>
            </a:pPr>
            <a:r>
              <a:rPr lang="en-US" sz="2800" dirty="0">
                <a:solidFill>
                  <a:srgbClr val="15213F"/>
                </a:solidFill>
                <a:latin typeface="Arial" panose="020B0604020202020204" pitchFamily="34" charset="0"/>
                <a:ea typeface="Roboto Slab" pitchFamily="34" charset="-122"/>
                <a:cs typeface="Arial" panose="020B0604020202020204" pitchFamily="34" charset="0"/>
              </a:rPr>
              <a:t>Trích dẫn nguồn </a:t>
            </a:r>
            <a:r>
              <a:rPr lang="en-US" sz="2800">
                <a:solidFill>
                  <a:srgbClr val="15213F"/>
                </a:solidFill>
                <a:latin typeface="Arial" panose="020B0604020202020204" pitchFamily="34" charset="0"/>
                <a:ea typeface="Roboto Slab" pitchFamily="34" charset="-122"/>
                <a:cs typeface="Arial" panose="020B0604020202020204" pitchFamily="34" charset="0"/>
              </a:rPr>
              <a:t>rõ ràng</a:t>
            </a:r>
            <a:endParaRPr lang="en-US" sz="2800" dirty="0">
              <a:solidFill>
                <a:srgbClr val="15213F"/>
              </a:solidFill>
              <a:latin typeface="Arial" panose="020B0604020202020204" pitchFamily="34" charset="0"/>
              <a:ea typeface="Roboto Slab" pitchFamily="34" charset="-122"/>
              <a:cs typeface="Arial" panose="020B0604020202020204" pitchFamily="34" charset="0"/>
            </a:endParaRPr>
          </a:p>
        </p:txBody>
      </p:sp>
      <p:sp>
        <p:nvSpPr>
          <p:cNvPr id="20" name="Text 12">
            <a:extLst>
              <a:ext uri="{FF2B5EF4-FFF2-40B4-BE49-F238E27FC236}">
                <a16:creationId xmlns:a16="http://schemas.microsoft.com/office/drawing/2014/main" id="{67CA808B-3060-29D5-3848-1609D736E884}"/>
              </a:ext>
            </a:extLst>
          </p:cNvPr>
          <p:cNvSpPr/>
          <p:nvPr/>
        </p:nvSpPr>
        <p:spPr>
          <a:xfrm>
            <a:off x="7035270" y="4401499"/>
            <a:ext cx="4893492" cy="830997"/>
          </a:xfrm>
          <a:prstGeom prst="rect">
            <a:avLst/>
          </a:prstGeom>
          <a:noFill/>
        </p:spPr>
        <p:txBody>
          <a:bodyPr wrap="square" rtlCol="0">
            <a:spAutoFit/>
          </a:bodyPr>
          <a:lstStyle/>
          <a:p>
            <a:pPr algn="just"/>
            <a:r>
              <a:rPr lang="en-US" sz="2400" dirty="0">
                <a:latin typeface="Arial" panose="020B0604020202020204" pitchFamily="34" charset="0"/>
                <a:cs typeface="Arial" panose="020B0604020202020204" pitchFamily="34" charset="0"/>
              </a:rPr>
              <a:t>Minh bạch từng đoạn trích dẫn, đảm bảo tính học thuật và tin </a:t>
            </a:r>
            <a:r>
              <a:rPr lang="en-US" sz="2400" dirty="0" err="1">
                <a:latin typeface="Arial" panose="020B0604020202020204" pitchFamily="34" charset="0"/>
                <a:cs typeface="Arial" panose="020B0604020202020204" pitchFamily="34" charset="0"/>
              </a:rPr>
              <a:t>cậy</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2148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12899F-6ADA-8221-025F-3332C82908D4}"/>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0699461-8094-C44A-D123-EACC90F55E59}"/>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NotebookLM: Giao diện và trải nghiệm người dùng</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2" name="Image 1" descr="preencoded.png">
            <a:extLst>
              <a:ext uri="{FF2B5EF4-FFF2-40B4-BE49-F238E27FC236}">
                <a16:creationId xmlns:a16="http://schemas.microsoft.com/office/drawing/2014/main" id="{B301E00C-61DD-2F2A-9CFE-50C0D0B1F2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61108" y="953929"/>
            <a:ext cx="596860" cy="596860"/>
          </a:xfrm>
          <a:prstGeom prst="rect">
            <a:avLst/>
          </a:prstGeom>
        </p:spPr>
      </p:pic>
      <p:sp>
        <p:nvSpPr>
          <p:cNvPr id="3" name="Text 1">
            <a:extLst>
              <a:ext uri="{FF2B5EF4-FFF2-40B4-BE49-F238E27FC236}">
                <a16:creationId xmlns:a16="http://schemas.microsoft.com/office/drawing/2014/main" id="{40FAC174-E646-6C7E-424E-1B2ADD97A18D}"/>
              </a:ext>
            </a:extLst>
          </p:cNvPr>
          <p:cNvSpPr/>
          <p:nvPr/>
        </p:nvSpPr>
        <p:spPr>
          <a:xfrm>
            <a:off x="661108" y="1799392"/>
            <a:ext cx="2486978" cy="310872"/>
          </a:xfrm>
          <a:prstGeom prst="rect">
            <a:avLst/>
          </a:prstGeom>
          <a:noFill/>
          <a:ln/>
        </p:spPr>
        <p:txBody>
          <a:bodyPr wrap="none" lIns="0" tIns="0" rIns="0" bIns="0" rtlCol="0" anchor="t"/>
          <a:lstStyle/>
          <a:p>
            <a:pPr marL="0" indent="0" algn="l">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Thiết kế trực quan</a:t>
            </a:r>
            <a:endParaRPr lang="en-US" sz="2400" dirty="0">
              <a:latin typeface="Arial" panose="020B0604020202020204" pitchFamily="34" charset="0"/>
              <a:cs typeface="Arial" panose="020B0604020202020204" pitchFamily="34" charset="0"/>
            </a:endParaRPr>
          </a:p>
        </p:txBody>
      </p:sp>
      <p:sp>
        <p:nvSpPr>
          <p:cNvPr id="4" name="Text 2">
            <a:extLst>
              <a:ext uri="{FF2B5EF4-FFF2-40B4-BE49-F238E27FC236}">
                <a16:creationId xmlns:a16="http://schemas.microsoft.com/office/drawing/2014/main" id="{A36C8510-4C90-73DD-93DD-9D06504E1E6E}"/>
              </a:ext>
            </a:extLst>
          </p:cNvPr>
          <p:cNvSpPr/>
          <p:nvPr/>
        </p:nvSpPr>
        <p:spPr>
          <a:xfrm>
            <a:off x="661108" y="2229564"/>
            <a:ext cx="7751445" cy="318254"/>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Tối giản, dễ sử dụng, phù hợp cho sinh viên, bác sĩ và nhà nghiên cứu.</a:t>
            </a:r>
            <a:endParaRPr lang="en-US" sz="2000" dirty="0">
              <a:latin typeface="Arial" panose="020B0604020202020204" pitchFamily="34" charset="0"/>
              <a:cs typeface="Arial" panose="020B0604020202020204" pitchFamily="34" charset="0"/>
            </a:endParaRPr>
          </a:p>
        </p:txBody>
      </p:sp>
      <p:pic>
        <p:nvPicPr>
          <p:cNvPr id="7" name="Image 2" descr="preencoded.png">
            <a:extLst>
              <a:ext uri="{FF2B5EF4-FFF2-40B4-BE49-F238E27FC236}">
                <a16:creationId xmlns:a16="http://schemas.microsoft.com/office/drawing/2014/main" id="{85F5D0F8-8C25-5C1C-88F6-EF3DC3AF9F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1108" y="2945725"/>
            <a:ext cx="596860" cy="596860"/>
          </a:xfrm>
          <a:prstGeom prst="rect">
            <a:avLst/>
          </a:prstGeom>
        </p:spPr>
      </p:pic>
      <p:sp>
        <p:nvSpPr>
          <p:cNvPr id="8" name="Text 3">
            <a:extLst>
              <a:ext uri="{FF2B5EF4-FFF2-40B4-BE49-F238E27FC236}">
                <a16:creationId xmlns:a16="http://schemas.microsoft.com/office/drawing/2014/main" id="{F98F8838-21B6-0582-E0CD-5B95110C09C7}"/>
              </a:ext>
            </a:extLst>
          </p:cNvPr>
          <p:cNvSpPr/>
          <p:nvPr/>
        </p:nvSpPr>
        <p:spPr>
          <a:xfrm>
            <a:off x="661108" y="3791188"/>
            <a:ext cx="2486978" cy="310872"/>
          </a:xfrm>
          <a:prstGeom prst="rect">
            <a:avLst/>
          </a:prstGeom>
          <a:noFill/>
          <a:ln/>
        </p:spPr>
        <p:txBody>
          <a:bodyPr wrap="none" lIns="0" tIns="0" rIns="0" bIns="0" rtlCol="0" anchor="t"/>
          <a:lstStyle/>
          <a:p>
            <a:pPr marL="0" indent="0" algn="l">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Hỗ trợ đa nền tảng</a:t>
            </a:r>
            <a:endParaRPr lang="en-US" sz="2400" dirty="0">
              <a:latin typeface="Arial" panose="020B0604020202020204" pitchFamily="34" charset="0"/>
              <a:cs typeface="Arial" panose="020B0604020202020204" pitchFamily="34" charset="0"/>
            </a:endParaRPr>
          </a:p>
        </p:txBody>
      </p:sp>
      <p:sp>
        <p:nvSpPr>
          <p:cNvPr id="12" name="Text 4">
            <a:extLst>
              <a:ext uri="{FF2B5EF4-FFF2-40B4-BE49-F238E27FC236}">
                <a16:creationId xmlns:a16="http://schemas.microsoft.com/office/drawing/2014/main" id="{E481AFE2-035E-6804-E4A8-7CC2340950EE}"/>
              </a:ext>
            </a:extLst>
          </p:cNvPr>
          <p:cNvSpPr/>
          <p:nvPr/>
        </p:nvSpPr>
        <p:spPr>
          <a:xfrm>
            <a:off x="661108" y="4221361"/>
            <a:ext cx="7751445" cy="318254"/>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Truy cập mọi lúc, mọi nơi trên máy tính, trình duyệt di động mà không cần cài đặt.</a:t>
            </a:r>
            <a:endParaRPr lang="en-US" sz="2000" dirty="0">
              <a:latin typeface="Arial" panose="020B0604020202020204" pitchFamily="34" charset="0"/>
              <a:cs typeface="Arial" panose="020B0604020202020204" pitchFamily="34" charset="0"/>
            </a:endParaRPr>
          </a:p>
        </p:txBody>
      </p:sp>
      <p:pic>
        <p:nvPicPr>
          <p:cNvPr id="13" name="Image 3" descr="preencoded.png">
            <a:extLst>
              <a:ext uri="{FF2B5EF4-FFF2-40B4-BE49-F238E27FC236}">
                <a16:creationId xmlns:a16="http://schemas.microsoft.com/office/drawing/2014/main" id="{E9CC4539-852D-C12E-AA5A-4F1145CE25D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1108" y="4937522"/>
            <a:ext cx="596860" cy="596860"/>
          </a:xfrm>
          <a:prstGeom prst="rect">
            <a:avLst/>
          </a:prstGeom>
        </p:spPr>
      </p:pic>
      <p:sp>
        <p:nvSpPr>
          <p:cNvPr id="16" name="Text 5">
            <a:extLst>
              <a:ext uri="{FF2B5EF4-FFF2-40B4-BE49-F238E27FC236}">
                <a16:creationId xmlns:a16="http://schemas.microsoft.com/office/drawing/2014/main" id="{E604BAB7-3D22-E557-2542-D0D9C659052D}"/>
              </a:ext>
            </a:extLst>
          </p:cNvPr>
          <p:cNvSpPr/>
          <p:nvPr/>
        </p:nvSpPr>
        <p:spPr>
          <a:xfrm>
            <a:off x="661108" y="5782985"/>
            <a:ext cx="2486978" cy="310872"/>
          </a:xfrm>
          <a:prstGeom prst="rect">
            <a:avLst/>
          </a:prstGeom>
          <a:noFill/>
          <a:ln/>
        </p:spPr>
        <p:txBody>
          <a:bodyPr wrap="none" lIns="0" tIns="0" rIns="0" bIns="0" rtlCol="0" anchor="t"/>
          <a:lstStyle/>
          <a:p>
            <a:pPr marL="0" indent="0" algn="l">
              <a:lnSpc>
                <a:spcPts val="24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Đồng bộ Google Drive</a:t>
            </a:r>
            <a:endParaRPr lang="en-US" sz="2400" dirty="0">
              <a:latin typeface="Arial" panose="020B0604020202020204" pitchFamily="34" charset="0"/>
              <a:cs typeface="Arial" panose="020B0604020202020204" pitchFamily="34" charset="0"/>
            </a:endParaRPr>
          </a:p>
        </p:txBody>
      </p:sp>
      <p:sp>
        <p:nvSpPr>
          <p:cNvPr id="17" name="Text 6">
            <a:extLst>
              <a:ext uri="{FF2B5EF4-FFF2-40B4-BE49-F238E27FC236}">
                <a16:creationId xmlns:a16="http://schemas.microsoft.com/office/drawing/2014/main" id="{44FFE529-42C2-9DB5-DC33-EC0004DCFCAC}"/>
              </a:ext>
            </a:extLst>
          </p:cNvPr>
          <p:cNvSpPr/>
          <p:nvPr/>
        </p:nvSpPr>
        <p:spPr>
          <a:xfrm>
            <a:off x="661108" y="6213158"/>
            <a:ext cx="7751445" cy="318254"/>
          </a:xfrm>
          <a:prstGeom prst="rect">
            <a:avLst/>
          </a:prstGeom>
          <a:noFill/>
          <a:ln/>
        </p:spPr>
        <p:txBody>
          <a:bodyPr wrap="none" lIns="0" tIns="0" rIns="0" bIns="0" rtlCol="0" anchor="t"/>
          <a:lstStyle/>
          <a:p>
            <a:pPr marL="0" indent="0" algn="l">
              <a:lnSpc>
                <a:spcPts val="250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Kết nối liền mạch với Google Drive, giúp đồng bộ và quản lý tài liệu nhanh chóng.</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84346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AD3EAD-7B76-140C-43C3-2DB59C66C738}"/>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3A3A44BC-347F-C33F-A4BD-90765C9C2872}"/>
              </a:ext>
            </a:extLst>
          </p:cNvPr>
          <p:cNvSpPr/>
          <p:nvPr/>
        </p:nvSpPr>
        <p:spPr>
          <a:xfrm>
            <a:off x="263238" y="102260"/>
            <a:ext cx="11928762" cy="2800767"/>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NotebookLM: Ứng dụng trong học tập &amp; nghiên cứu</a:t>
            </a: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5" name="Shape 1">
            <a:extLst>
              <a:ext uri="{FF2B5EF4-FFF2-40B4-BE49-F238E27FC236}">
                <a16:creationId xmlns:a16="http://schemas.microsoft.com/office/drawing/2014/main" id="{29873277-9296-7CD2-EBC6-36BCFDDD319E}"/>
              </a:ext>
            </a:extLst>
          </p:cNvPr>
          <p:cNvSpPr/>
          <p:nvPr/>
        </p:nvSpPr>
        <p:spPr>
          <a:xfrm>
            <a:off x="175314" y="1458890"/>
            <a:ext cx="3693994" cy="3420407"/>
          </a:xfrm>
          <a:prstGeom prst="roundRect">
            <a:avLst>
              <a:gd name="adj" fmla="val 5955"/>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6" name="Image 1" descr="preencoded.png">
            <a:extLst>
              <a:ext uri="{FF2B5EF4-FFF2-40B4-BE49-F238E27FC236}">
                <a16:creationId xmlns:a16="http://schemas.microsoft.com/office/drawing/2014/main" id="{828DD047-7A08-3512-060A-799F064FB9DE}"/>
              </a:ext>
            </a:extLst>
          </p:cNvPr>
          <p:cNvPicPr>
            <a:picLocks noChangeAspect="1"/>
          </p:cNvPicPr>
          <p:nvPr/>
        </p:nvPicPr>
        <p:blipFill>
          <a:blip r:embed="rId2"/>
          <a:stretch>
            <a:fillRect/>
          </a:stretch>
        </p:blipFill>
        <p:spPr>
          <a:xfrm>
            <a:off x="175314" y="1436030"/>
            <a:ext cx="3693994" cy="169738"/>
          </a:xfrm>
          <a:prstGeom prst="rect">
            <a:avLst/>
          </a:prstGeom>
        </p:spPr>
      </p:pic>
      <p:sp>
        <p:nvSpPr>
          <p:cNvPr id="14" name="Text 3">
            <a:extLst>
              <a:ext uri="{FF2B5EF4-FFF2-40B4-BE49-F238E27FC236}">
                <a16:creationId xmlns:a16="http://schemas.microsoft.com/office/drawing/2014/main" id="{16078144-6B52-3D2A-F677-F71ABD7E438D}"/>
              </a:ext>
            </a:extLst>
          </p:cNvPr>
          <p:cNvSpPr/>
          <p:nvPr/>
        </p:nvSpPr>
        <p:spPr>
          <a:xfrm>
            <a:off x="403438" y="1972169"/>
            <a:ext cx="2225314" cy="595631"/>
          </a:xfrm>
          <a:prstGeom prst="rect">
            <a:avLst/>
          </a:prstGeom>
          <a:noFill/>
          <a:ln/>
        </p:spPr>
        <p:txBody>
          <a:bodyPr wrap="none" lIns="0" tIns="0" rIns="0" bIns="0" rtlCol="0" anchor="t"/>
          <a:lstStyle/>
          <a:p>
            <a:pPr marL="0" indent="0" algn="l">
              <a:lnSpc>
                <a:spcPts val="25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Sinh </a:t>
            </a:r>
            <a:r>
              <a:rPr lang="en-US" sz="2400" dirty="0" err="1">
                <a:solidFill>
                  <a:srgbClr val="15213F"/>
                </a:solidFill>
                <a:latin typeface="Arial" panose="020B0604020202020204" pitchFamily="34" charset="0"/>
                <a:ea typeface="Roboto Slab" pitchFamily="34" charset="-122"/>
                <a:cs typeface="Arial" panose="020B0604020202020204" pitchFamily="34" charset="0"/>
              </a:rPr>
              <a:t>viên</a:t>
            </a:r>
            <a:r>
              <a:rPr lang="en-US" sz="2400" dirty="0">
                <a:solidFill>
                  <a:srgbClr val="15213F"/>
                </a:solidFill>
                <a:latin typeface="Arial" panose="020B0604020202020204" pitchFamily="34" charset="0"/>
                <a:ea typeface="Roboto Slab" pitchFamily="34" charset="-122"/>
                <a:cs typeface="Arial" panose="020B0604020202020204" pitchFamily="34" charset="0"/>
              </a:rPr>
              <a:t> y khoa</a:t>
            </a:r>
            <a:endParaRPr lang="en-US" sz="2400" dirty="0">
              <a:latin typeface="Arial" panose="020B0604020202020204" pitchFamily="34" charset="0"/>
              <a:cs typeface="Arial" panose="020B0604020202020204" pitchFamily="34" charset="0"/>
            </a:endParaRPr>
          </a:p>
        </p:txBody>
      </p:sp>
      <p:sp>
        <p:nvSpPr>
          <p:cNvPr id="15" name="Text 4">
            <a:extLst>
              <a:ext uri="{FF2B5EF4-FFF2-40B4-BE49-F238E27FC236}">
                <a16:creationId xmlns:a16="http://schemas.microsoft.com/office/drawing/2014/main" id="{11A96307-546A-BCA9-9E0A-80A375EC51E9}"/>
              </a:ext>
            </a:extLst>
          </p:cNvPr>
          <p:cNvSpPr/>
          <p:nvPr/>
        </p:nvSpPr>
        <p:spPr>
          <a:xfrm>
            <a:off x="403437" y="2416153"/>
            <a:ext cx="3298437" cy="1219995"/>
          </a:xfrm>
          <a:prstGeom prst="rect">
            <a:avLst/>
          </a:prstGeom>
          <a:noFill/>
          <a:ln/>
        </p:spPr>
        <p:txBody>
          <a:bodyPr wrap="square" lIns="0" tIns="0" rIns="0" bIns="0" rtlCol="0" anchor="t"/>
          <a:lstStyle/>
          <a:p>
            <a:pPr marL="0" indent="0" algn="just">
              <a:lnSpc>
                <a:spcPts val="25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Tóm tắt giáo trình, bài giảng, tài liệu tham khảo nhanh chóng để ôn tập.</a:t>
            </a:r>
            <a:endParaRPr lang="en-US" sz="2000" dirty="0">
              <a:latin typeface="Arial" panose="020B0604020202020204" pitchFamily="34" charset="0"/>
              <a:cs typeface="Arial" panose="020B0604020202020204" pitchFamily="34" charset="0"/>
            </a:endParaRPr>
          </a:p>
        </p:txBody>
      </p:sp>
      <p:sp>
        <p:nvSpPr>
          <p:cNvPr id="18" name="Shape 5">
            <a:extLst>
              <a:ext uri="{FF2B5EF4-FFF2-40B4-BE49-F238E27FC236}">
                <a16:creationId xmlns:a16="http://schemas.microsoft.com/office/drawing/2014/main" id="{861C3FAD-AA83-AB7B-8EE8-31BC6B448E35}"/>
              </a:ext>
            </a:extLst>
          </p:cNvPr>
          <p:cNvSpPr/>
          <p:nvPr/>
        </p:nvSpPr>
        <p:spPr>
          <a:xfrm>
            <a:off x="4254481" y="1458890"/>
            <a:ext cx="3694097" cy="3420407"/>
          </a:xfrm>
          <a:prstGeom prst="roundRect">
            <a:avLst>
              <a:gd name="adj" fmla="val 5955"/>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19" name="Image 3" descr="preencoded.png">
            <a:extLst>
              <a:ext uri="{FF2B5EF4-FFF2-40B4-BE49-F238E27FC236}">
                <a16:creationId xmlns:a16="http://schemas.microsoft.com/office/drawing/2014/main" id="{1AA1C3AD-286B-7018-A704-039712851715}"/>
              </a:ext>
            </a:extLst>
          </p:cNvPr>
          <p:cNvPicPr>
            <a:picLocks noChangeAspect="1"/>
          </p:cNvPicPr>
          <p:nvPr/>
        </p:nvPicPr>
        <p:blipFill>
          <a:blip r:embed="rId2"/>
          <a:stretch>
            <a:fillRect/>
          </a:stretch>
        </p:blipFill>
        <p:spPr>
          <a:xfrm>
            <a:off x="4254481" y="1436030"/>
            <a:ext cx="3694097" cy="169738"/>
          </a:xfrm>
          <a:prstGeom prst="rect">
            <a:avLst/>
          </a:prstGeom>
        </p:spPr>
      </p:pic>
      <p:pic>
        <p:nvPicPr>
          <p:cNvPr id="20" name="Image 4" descr="preencoded.png">
            <a:extLst>
              <a:ext uri="{FF2B5EF4-FFF2-40B4-BE49-F238E27FC236}">
                <a16:creationId xmlns:a16="http://schemas.microsoft.com/office/drawing/2014/main" id="{82D5AEDE-7FF4-517A-1BEB-6970A90FA9B9}"/>
              </a:ext>
            </a:extLst>
          </p:cNvPr>
          <p:cNvPicPr>
            <a:picLocks noChangeAspect="1"/>
          </p:cNvPicPr>
          <p:nvPr/>
        </p:nvPicPr>
        <p:blipFill>
          <a:blip r:embed="rId3"/>
          <a:stretch>
            <a:fillRect/>
          </a:stretch>
        </p:blipFill>
        <p:spPr>
          <a:xfrm>
            <a:off x="6076911" y="1150994"/>
            <a:ext cx="533980" cy="1143303"/>
          </a:xfrm>
          <a:prstGeom prst="rect">
            <a:avLst/>
          </a:prstGeom>
        </p:spPr>
      </p:pic>
      <p:sp>
        <p:nvSpPr>
          <p:cNvPr id="22" name="Text 7">
            <a:extLst>
              <a:ext uri="{FF2B5EF4-FFF2-40B4-BE49-F238E27FC236}">
                <a16:creationId xmlns:a16="http://schemas.microsoft.com/office/drawing/2014/main" id="{EEE1C7A2-0B92-4BA3-F063-3C04AD6E06D1}"/>
              </a:ext>
            </a:extLst>
          </p:cNvPr>
          <p:cNvSpPr/>
          <p:nvPr/>
        </p:nvSpPr>
        <p:spPr>
          <a:xfrm>
            <a:off x="4482605" y="1972169"/>
            <a:ext cx="2225314" cy="595631"/>
          </a:xfrm>
          <a:prstGeom prst="rect">
            <a:avLst/>
          </a:prstGeom>
          <a:noFill/>
          <a:ln/>
        </p:spPr>
        <p:txBody>
          <a:bodyPr wrap="none" lIns="0" tIns="0" rIns="0" bIns="0" rtlCol="0" anchor="t"/>
          <a:lstStyle/>
          <a:p>
            <a:pPr marL="0" indent="0" algn="l">
              <a:lnSpc>
                <a:spcPts val="25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Nhà nghiên cứu</a:t>
            </a:r>
            <a:endParaRPr lang="en-US" sz="2400" dirty="0">
              <a:latin typeface="Arial" panose="020B0604020202020204" pitchFamily="34" charset="0"/>
              <a:cs typeface="Arial" panose="020B0604020202020204" pitchFamily="34" charset="0"/>
            </a:endParaRPr>
          </a:p>
        </p:txBody>
      </p:sp>
      <p:sp>
        <p:nvSpPr>
          <p:cNvPr id="23" name="Text 8">
            <a:extLst>
              <a:ext uri="{FF2B5EF4-FFF2-40B4-BE49-F238E27FC236}">
                <a16:creationId xmlns:a16="http://schemas.microsoft.com/office/drawing/2014/main" id="{2973059A-7661-9564-C56D-8EE12C5B7B7B}"/>
              </a:ext>
            </a:extLst>
          </p:cNvPr>
          <p:cNvSpPr/>
          <p:nvPr/>
        </p:nvSpPr>
        <p:spPr>
          <a:xfrm>
            <a:off x="4482604" y="2416153"/>
            <a:ext cx="3298540" cy="1219995"/>
          </a:xfrm>
          <a:prstGeom prst="rect">
            <a:avLst/>
          </a:prstGeom>
          <a:noFill/>
          <a:ln/>
        </p:spPr>
        <p:txBody>
          <a:bodyPr wrap="square" lIns="0" tIns="0" rIns="0" bIns="0" rtlCol="0" anchor="t"/>
          <a:lstStyle/>
          <a:p>
            <a:pPr marL="0" indent="0" algn="just">
              <a:lnSpc>
                <a:spcPts val="25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Tổng hợp thông tin từ hàng trăm bài báo, báo cáo, tiết kiệm thời gian đáng kể.</a:t>
            </a:r>
            <a:endParaRPr lang="en-US" sz="2000" dirty="0">
              <a:latin typeface="Arial" panose="020B0604020202020204" pitchFamily="34" charset="0"/>
              <a:cs typeface="Arial" panose="020B0604020202020204" pitchFamily="34" charset="0"/>
            </a:endParaRPr>
          </a:p>
        </p:txBody>
      </p:sp>
      <p:sp>
        <p:nvSpPr>
          <p:cNvPr id="24" name="Shape 9">
            <a:extLst>
              <a:ext uri="{FF2B5EF4-FFF2-40B4-BE49-F238E27FC236}">
                <a16:creationId xmlns:a16="http://schemas.microsoft.com/office/drawing/2014/main" id="{6C7747CA-4D5E-A668-023C-2DEE5F6B4A6D}"/>
              </a:ext>
            </a:extLst>
          </p:cNvPr>
          <p:cNvSpPr/>
          <p:nvPr/>
        </p:nvSpPr>
        <p:spPr>
          <a:xfrm>
            <a:off x="8439285" y="1458890"/>
            <a:ext cx="3694097" cy="3420407"/>
          </a:xfrm>
          <a:prstGeom prst="roundRect">
            <a:avLst>
              <a:gd name="adj" fmla="val 5955"/>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25" name="Image 5" descr="preencoded.png">
            <a:extLst>
              <a:ext uri="{FF2B5EF4-FFF2-40B4-BE49-F238E27FC236}">
                <a16:creationId xmlns:a16="http://schemas.microsoft.com/office/drawing/2014/main" id="{023C63FE-40A9-E533-EC71-5A12C9BF9DF3}"/>
              </a:ext>
            </a:extLst>
          </p:cNvPr>
          <p:cNvPicPr>
            <a:picLocks noChangeAspect="1"/>
          </p:cNvPicPr>
          <p:nvPr/>
        </p:nvPicPr>
        <p:blipFill>
          <a:blip r:embed="rId2"/>
          <a:stretch>
            <a:fillRect/>
          </a:stretch>
        </p:blipFill>
        <p:spPr>
          <a:xfrm>
            <a:off x="8439285" y="1436030"/>
            <a:ext cx="3694097" cy="169738"/>
          </a:xfrm>
          <a:prstGeom prst="rect">
            <a:avLst/>
          </a:prstGeom>
        </p:spPr>
      </p:pic>
      <p:sp>
        <p:nvSpPr>
          <p:cNvPr id="28" name="Text 11">
            <a:extLst>
              <a:ext uri="{FF2B5EF4-FFF2-40B4-BE49-F238E27FC236}">
                <a16:creationId xmlns:a16="http://schemas.microsoft.com/office/drawing/2014/main" id="{9BE3C443-0C2C-C1B9-5E94-663442FE234B}"/>
              </a:ext>
            </a:extLst>
          </p:cNvPr>
          <p:cNvSpPr/>
          <p:nvPr/>
        </p:nvSpPr>
        <p:spPr>
          <a:xfrm>
            <a:off x="8667410" y="1972169"/>
            <a:ext cx="2225314" cy="595631"/>
          </a:xfrm>
          <a:prstGeom prst="rect">
            <a:avLst/>
          </a:prstGeom>
          <a:noFill/>
          <a:ln/>
        </p:spPr>
        <p:txBody>
          <a:bodyPr wrap="none" lIns="0" tIns="0" rIns="0" bIns="0" rtlCol="0" anchor="t"/>
          <a:lstStyle/>
          <a:p>
            <a:pPr marL="0" indent="0" algn="l">
              <a:lnSpc>
                <a:spcPts val="250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Bác sĩ lâm sàng</a:t>
            </a:r>
            <a:endParaRPr lang="en-US" sz="2400" dirty="0">
              <a:latin typeface="Arial" panose="020B0604020202020204" pitchFamily="34" charset="0"/>
              <a:cs typeface="Arial" panose="020B0604020202020204" pitchFamily="34" charset="0"/>
            </a:endParaRPr>
          </a:p>
        </p:txBody>
      </p:sp>
      <p:sp>
        <p:nvSpPr>
          <p:cNvPr id="29" name="Text 12">
            <a:extLst>
              <a:ext uri="{FF2B5EF4-FFF2-40B4-BE49-F238E27FC236}">
                <a16:creationId xmlns:a16="http://schemas.microsoft.com/office/drawing/2014/main" id="{D7353778-7E39-E40A-86C4-E3AE2A39A2BC}"/>
              </a:ext>
            </a:extLst>
          </p:cNvPr>
          <p:cNvSpPr/>
          <p:nvPr/>
        </p:nvSpPr>
        <p:spPr>
          <a:xfrm>
            <a:off x="8667409" y="2416153"/>
            <a:ext cx="3298540" cy="1219995"/>
          </a:xfrm>
          <a:prstGeom prst="rect">
            <a:avLst/>
          </a:prstGeom>
          <a:noFill/>
          <a:ln/>
        </p:spPr>
        <p:txBody>
          <a:bodyPr wrap="square" lIns="0" tIns="0" rIns="0" bIns="0" rtlCol="0" anchor="t"/>
          <a:lstStyle/>
          <a:p>
            <a:pPr marL="0" indent="0" algn="just">
              <a:lnSpc>
                <a:spcPts val="25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Cập nhật kiến thức y học mới nhất, tra cứu nhanh các nghiên cứu chuyên sâu.</a:t>
            </a:r>
            <a:endParaRPr lang="en-US" sz="2000" dirty="0">
              <a:latin typeface="Arial" panose="020B0604020202020204" pitchFamily="34" charset="0"/>
              <a:cs typeface="Arial" panose="020B0604020202020204" pitchFamily="34" charset="0"/>
            </a:endParaRPr>
          </a:p>
        </p:txBody>
      </p:sp>
      <p:sp>
        <p:nvSpPr>
          <p:cNvPr id="30" name="Shape 13">
            <a:extLst>
              <a:ext uri="{FF2B5EF4-FFF2-40B4-BE49-F238E27FC236}">
                <a16:creationId xmlns:a16="http://schemas.microsoft.com/office/drawing/2014/main" id="{3CCF814A-5907-4FB4-35A1-951399728A3A}"/>
              </a:ext>
            </a:extLst>
          </p:cNvPr>
          <p:cNvSpPr/>
          <p:nvPr/>
        </p:nvSpPr>
        <p:spPr>
          <a:xfrm>
            <a:off x="263237" y="3972105"/>
            <a:ext cx="11702711" cy="866579"/>
          </a:xfrm>
          <a:prstGeom prst="roundRect">
            <a:avLst>
              <a:gd name="adj" fmla="val 3530"/>
            </a:avLst>
          </a:prstGeom>
          <a:solidFill>
            <a:srgbClr val="C3CFEF"/>
          </a:solidFill>
          <a:ln/>
        </p:spPr>
        <p:txBody>
          <a:bodyPr/>
          <a:lstStyle/>
          <a:p>
            <a:endParaRPr lang="en-VN" sz="2800">
              <a:latin typeface="Arial" panose="020B0604020202020204" pitchFamily="34" charset="0"/>
              <a:cs typeface="Arial" panose="020B0604020202020204" pitchFamily="34" charset="0"/>
            </a:endParaRPr>
          </a:p>
        </p:txBody>
      </p:sp>
      <p:pic>
        <p:nvPicPr>
          <p:cNvPr id="31" name="Image 7" descr="preencoded.png">
            <a:extLst>
              <a:ext uri="{FF2B5EF4-FFF2-40B4-BE49-F238E27FC236}">
                <a16:creationId xmlns:a16="http://schemas.microsoft.com/office/drawing/2014/main" id="{B951FE2C-0AB3-41B7-4C55-B4DA19D972E7}"/>
              </a:ext>
            </a:extLst>
          </p:cNvPr>
          <p:cNvPicPr>
            <a:picLocks noChangeAspect="1"/>
          </p:cNvPicPr>
          <p:nvPr/>
        </p:nvPicPr>
        <p:blipFill>
          <a:blip r:embed="rId4"/>
          <a:stretch>
            <a:fillRect/>
          </a:stretch>
        </p:blipFill>
        <p:spPr>
          <a:xfrm>
            <a:off x="366515" y="4214880"/>
            <a:ext cx="191719" cy="381028"/>
          </a:xfrm>
          <a:prstGeom prst="rect">
            <a:avLst/>
          </a:prstGeom>
        </p:spPr>
      </p:pic>
      <p:sp>
        <p:nvSpPr>
          <p:cNvPr id="32" name="Text 14">
            <a:extLst>
              <a:ext uri="{FF2B5EF4-FFF2-40B4-BE49-F238E27FC236}">
                <a16:creationId xmlns:a16="http://schemas.microsoft.com/office/drawing/2014/main" id="{C6C1A528-8770-1AA7-ED65-AE364C4A35D5}"/>
              </a:ext>
            </a:extLst>
          </p:cNvPr>
          <p:cNvSpPr/>
          <p:nvPr/>
        </p:nvSpPr>
        <p:spPr>
          <a:xfrm>
            <a:off x="558233" y="4174561"/>
            <a:ext cx="11370529" cy="461665"/>
          </a:xfrm>
          <a:prstGeom prst="rect">
            <a:avLst/>
          </a:prstGeom>
          <a:noFill/>
        </p:spPr>
        <p:txBody>
          <a:bodyPr wrap="square" rtlCol="0">
            <a:spAutoFit/>
          </a:bodyPr>
          <a:lstStyle/>
          <a:p>
            <a:pPr algn="just"/>
            <a:r>
              <a:rPr lang="en-US" sz="2400" b="1" dirty="0" err="1">
                <a:solidFill>
                  <a:srgbClr val="3257B8"/>
                </a:solidFill>
                <a:latin typeface="Arial" panose="020B0604020202020204" pitchFamily="34" charset="0"/>
                <a:ea typeface="Roboto" pitchFamily="34" charset="-122"/>
                <a:cs typeface="Arial" panose="020B0604020202020204" pitchFamily="34" charset="0"/>
              </a:rPr>
              <a:t>Tiết</a:t>
            </a:r>
            <a:r>
              <a:rPr lang="en-US" sz="2400" b="1" dirty="0">
                <a:solidFill>
                  <a:srgbClr val="3257B8"/>
                </a:solidFill>
                <a:latin typeface="Arial" panose="020B0604020202020204" pitchFamily="34" charset="0"/>
                <a:ea typeface="Roboto" pitchFamily="34" charset="-122"/>
                <a:cs typeface="Arial" panose="020B0604020202020204" pitchFamily="34" charset="0"/>
              </a:rPr>
              <a:t> kiệm hàng giờ </a:t>
            </a:r>
            <a:r>
              <a:rPr lang="en-US" sz="2400" dirty="0" err="1">
                <a:latin typeface="Arial" panose="020B0604020202020204" pitchFamily="34" charset="0"/>
                <a:cs typeface="Arial" panose="020B0604020202020204" pitchFamily="34" charset="0"/>
              </a:rPr>
              <a:t>đọc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lướt</a:t>
            </a:r>
            <a:r>
              <a:rPr lang="en-US" sz="2400" dirty="0">
                <a:latin typeface="Arial" panose="020B0604020202020204" pitchFamily="34" charset="0"/>
                <a:cs typeface="Arial" panose="020B0604020202020204" pitchFamily="34" charset="0"/>
              </a:rPr>
              <a:t>, tăng hiệu quả học tập và làm việc lên tầm </a:t>
            </a:r>
            <a:r>
              <a:rPr lang="en-US" sz="2400" dirty="0" err="1">
                <a:latin typeface="Arial" panose="020B0604020202020204" pitchFamily="34" charset="0"/>
                <a:cs typeface="Arial" panose="020B0604020202020204" pitchFamily="34" charset="0"/>
              </a:rPr>
              <a:t>cao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mới</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799529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FD703B-D387-822D-7F7B-7DFBF7DEE8A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6921A1A9-21A7-6008-966C-A921A2871B5B}"/>
              </a:ext>
            </a:extLst>
          </p:cNvPr>
          <p:cNvSpPr/>
          <p:nvPr/>
        </p:nvSpPr>
        <p:spPr>
          <a:xfrm>
            <a:off x="263238" y="102260"/>
            <a:ext cx="11928762" cy="2000548"/>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So sánh NotebookLM với các công cụ AI khác</a:t>
            </a: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2" name="Shape 1">
            <a:extLst>
              <a:ext uri="{FF2B5EF4-FFF2-40B4-BE49-F238E27FC236}">
                <a16:creationId xmlns:a16="http://schemas.microsoft.com/office/drawing/2014/main" id="{3A32525C-36E7-305C-318F-B99DEC07E1B6}"/>
              </a:ext>
            </a:extLst>
          </p:cNvPr>
          <p:cNvSpPr/>
          <p:nvPr/>
        </p:nvSpPr>
        <p:spPr>
          <a:xfrm>
            <a:off x="139376" y="1330575"/>
            <a:ext cx="510302" cy="510302"/>
          </a:xfrm>
          <a:prstGeom prst="roundRect">
            <a:avLst>
              <a:gd name="adj" fmla="val 6667"/>
            </a:avLst>
          </a:prstGeom>
          <a:solidFill>
            <a:srgbClr val="3257B8"/>
          </a:solidFill>
          <a:ln/>
        </p:spPr>
        <p:txBody>
          <a:bodyPr/>
          <a:lstStyle/>
          <a:p>
            <a:endParaRPr lang="en-VN">
              <a:latin typeface="Arial" panose="020B0604020202020204" pitchFamily="34" charset="0"/>
              <a:cs typeface="Arial" panose="020B0604020202020204" pitchFamily="34" charset="0"/>
            </a:endParaRPr>
          </a:p>
        </p:txBody>
      </p:sp>
      <p:sp>
        <p:nvSpPr>
          <p:cNvPr id="3" name="Text 2">
            <a:extLst>
              <a:ext uri="{FF2B5EF4-FFF2-40B4-BE49-F238E27FC236}">
                <a16:creationId xmlns:a16="http://schemas.microsoft.com/office/drawing/2014/main" id="{012E6B46-22C9-900F-EF36-BED3250832FA}"/>
              </a:ext>
            </a:extLst>
          </p:cNvPr>
          <p:cNvSpPr/>
          <p:nvPr/>
        </p:nvSpPr>
        <p:spPr>
          <a:xfrm>
            <a:off x="224446" y="13730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FFFFFF"/>
                </a:solidFill>
                <a:latin typeface="Arial" panose="020B0604020202020204" pitchFamily="34" charset="0"/>
                <a:ea typeface="Roboto Slab" pitchFamily="34" charset="-122"/>
                <a:cs typeface="Arial" panose="020B0604020202020204" pitchFamily="34" charset="0"/>
              </a:rPr>
              <a:t>1</a:t>
            </a:r>
            <a:endParaRPr lang="en-US" sz="2650" dirty="0">
              <a:latin typeface="Arial" panose="020B0604020202020204" pitchFamily="34" charset="0"/>
              <a:cs typeface="Arial" panose="020B0604020202020204" pitchFamily="34" charset="0"/>
            </a:endParaRPr>
          </a:p>
        </p:txBody>
      </p:sp>
      <p:sp>
        <p:nvSpPr>
          <p:cNvPr id="4" name="Text 3">
            <a:extLst>
              <a:ext uri="{FF2B5EF4-FFF2-40B4-BE49-F238E27FC236}">
                <a16:creationId xmlns:a16="http://schemas.microsoft.com/office/drawing/2014/main" id="{B1906775-B016-05BF-FF46-CCCA542C1746}"/>
              </a:ext>
            </a:extLst>
          </p:cNvPr>
          <p:cNvSpPr/>
          <p:nvPr/>
        </p:nvSpPr>
        <p:spPr>
          <a:xfrm>
            <a:off x="711901" y="1373081"/>
            <a:ext cx="4646484" cy="850583"/>
          </a:xfrm>
          <a:prstGeom prst="rect">
            <a:avLst/>
          </a:prstGeom>
          <a:noFill/>
          <a:ln/>
        </p:spPr>
        <p:txBody>
          <a:bodyPr wrap="square" lIns="0" tIns="0" rIns="0" bIns="0" rtlCol="0" anchor="t"/>
          <a:lstStyle/>
          <a:p>
            <a:pPr>
              <a:lnSpc>
                <a:spcPts val="2450"/>
              </a:lnSpc>
            </a:pPr>
            <a:r>
              <a:rPr lang="en-US" sz="2400" dirty="0" err="1">
                <a:solidFill>
                  <a:srgbClr val="15213F"/>
                </a:solidFill>
                <a:latin typeface="Arial" panose="020B0604020202020204" pitchFamily="34" charset="0"/>
                <a:ea typeface="Roboto" pitchFamily="34" charset="-122"/>
                <a:cs typeface="Arial" panose="020B0604020202020204" pitchFamily="34" charset="0"/>
              </a:rPr>
              <a:t>NotebookLM</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p:txBody>
      </p:sp>
      <p:sp>
        <p:nvSpPr>
          <p:cNvPr id="7" name="Text 4">
            <a:extLst>
              <a:ext uri="{FF2B5EF4-FFF2-40B4-BE49-F238E27FC236}">
                <a16:creationId xmlns:a16="http://schemas.microsoft.com/office/drawing/2014/main" id="{0C722FAB-17AE-5CDE-2BD3-810F3D4E7230}"/>
              </a:ext>
            </a:extLst>
          </p:cNvPr>
          <p:cNvSpPr/>
          <p:nvPr/>
        </p:nvSpPr>
        <p:spPr>
          <a:xfrm>
            <a:off x="711901" y="1868377"/>
            <a:ext cx="5642491" cy="362903"/>
          </a:xfrm>
          <a:prstGeom prst="rect">
            <a:avLst/>
          </a:prstGeom>
          <a:noFill/>
          <a:ln/>
        </p:spPr>
        <p:txBody>
          <a:bodyPr wrap="square" lIns="0" tIns="0" rIns="0" bIns="0" rtlCol="0" anchor="t"/>
          <a:lstStyle/>
          <a:p>
            <a:pPr marL="342900" indent="-342900">
              <a:lnSpc>
                <a:spcPts val="2450"/>
              </a:lnSpc>
              <a:buFont typeface="Arial" panose="020B0604020202020204" pitchFamily="34" charset="0"/>
              <a:buChar char="•"/>
            </a:pPr>
            <a:r>
              <a:rPr lang="en-US" sz="2000" dirty="0">
                <a:solidFill>
                  <a:srgbClr val="15213F"/>
                </a:solidFill>
                <a:latin typeface="Arial" panose="020B0604020202020204" pitchFamily="34" charset="0"/>
                <a:ea typeface="Roboto" pitchFamily="34" charset="-122"/>
                <a:cs typeface="Arial" panose="020B0604020202020204" pitchFamily="34" charset="0"/>
              </a:rPr>
              <a:t>Trả lời chính xác dựa </a:t>
            </a:r>
            <a:r>
              <a:rPr lang="en-US" sz="2000" dirty="0" err="1">
                <a:solidFill>
                  <a:srgbClr val="15213F"/>
                </a:solidFill>
                <a:latin typeface="Arial" panose="020B0604020202020204" pitchFamily="34" charset="0"/>
                <a:ea typeface="Roboto" pitchFamily="34" charset="-122"/>
                <a:cs typeface="Arial" panose="020B0604020202020204" pitchFamily="34" charset="0"/>
              </a:rPr>
              <a:t>trên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a:solidFill>
                  <a:srgbClr val="4C5FF3"/>
                </a:solidFill>
                <a:latin typeface="Arial" panose="020B0604020202020204" pitchFamily="34" charset="0"/>
                <a:ea typeface="Roboto" pitchFamily="34" charset="-122"/>
                <a:cs typeface="Arial" panose="020B0604020202020204" pitchFamily="34" charset="0"/>
              </a:rPr>
              <a:t>dữ liệu bạn </a:t>
            </a:r>
            <a:r>
              <a:rPr lang="en-US" sz="2000" dirty="0" err="1">
                <a:solidFill>
                  <a:srgbClr val="4C5FF3"/>
                </a:solidFill>
                <a:latin typeface="Arial" panose="020B0604020202020204" pitchFamily="34" charset="0"/>
                <a:ea typeface="Roboto" pitchFamily="34" charset="-122"/>
                <a:cs typeface="Arial" panose="020B0604020202020204" pitchFamily="34" charset="0"/>
              </a:rPr>
              <a:t>tải</a:t>
            </a:r>
            <a:r>
              <a:rPr lang="en-US" sz="2000" dirty="0">
                <a:solidFill>
                  <a:srgbClr val="4C5FF3"/>
                </a:solidFill>
                <a:latin typeface="Arial" panose="020B0604020202020204" pitchFamily="34" charset="0"/>
                <a:ea typeface="Roboto" pitchFamily="34" charset="-122"/>
                <a:cs typeface="Arial" panose="020B0604020202020204" pitchFamily="34" charset="0"/>
              </a:rPr>
              <a:t> </a:t>
            </a:r>
            <a:r>
              <a:rPr lang="en-US" sz="2000" dirty="0" err="1">
                <a:solidFill>
                  <a:srgbClr val="4C5FF3"/>
                </a:solidFill>
                <a:latin typeface="Arial" panose="020B0604020202020204" pitchFamily="34" charset="0"/>
                <a:ea typeface="Roboto" pitchFamily="34" charset="-122"/>
                <a:cs typeface="Arial" panose="020B0604020202020204" pitchFamily="34" charset="0"/>
              </a:rPr>
              <a:t>lên</a:t>
            </a:r>
            <a:r>
              <a:rPr lang="en-US" sz="2000" dirty="0">
                <a:solidFill>
                  <a:srgbClr val="15213F"/>
                </a:solidFill>
                <a:latin typeface="Arial" panose="020B0604020202020204" pitchFamily="34" charset="0"/>
                <a:ea typeface="Roboto" pitchFamily="34" charset="-122"/>
                <a:cs typeface="Arial" panose="020B0604020202020204" pitchFamily="34" charset="0"/>
              </a:rPr>
              <a:t>.</a:t>
            </a:r>
          </a:p>
        </p:txBody>
      </p:sp>
      <p:sp>
        <p:nvSpPr>
          <p:cNvPr id="8" name="Text 5">
            <a:extLst>
              <a:ext uri="{FF2B5EF4-FFF2-40B4-BE49-F238E27FC236}">
                <a16:creationId xmlns:a16="http://schemas.microsoft.com/office/drawing/2014/main" id="{871C582F-C231-8A30-4064-0A0A1BFBD716}"/>
              </a:ext>
            </a:extLst>
          </p:cNvPr>
          <p:cNvSpPr/>
          <p:nvPr/>
        </p:nvSpPr>
        <p:spPr>
          <a:xfrm>
            <a:off x="711901" y="2310575"/>
            <a:ext cx="5642491" cy="362903"/>
          </a:xfrm>
          <a:prstGeom prst="rect">
            <a:avLst/>
          </a:prstGeom>
          <a:noFill/>
          <a:ln/>
        </p:spPr>
        <p:txBody>
          <a:bodyPr wrap="square" lIns="0" tIns="0" rIns="0" bIns="0" rtlCol="0" anchor="t"/>
          <a:lstStyle/>
          <a:p>
            <a:pPr marL="342900" indent="-342900">
              <a:lnSpc>
                <a:spcPts val="2450"/>
              </a:lnSpc>
              <a:buFont typeface="Arial" panose="020B0604020202020204" pitchFamily="34" charset="0"/>
              <a:buChar char="•"/>
            </a:pPr>
            <a:r>
              <a:rPr lang="en-US" sz="2000" dirty="0">
                <a:solidFill>
                  <a:srgbClr val="15213F"/>
                </a:solidFill>
                <a:latin typeface="Arial" panose="020B0604020202020204" pitchFamily="34" charset="0"/>
                <a:ea typeface="Roboto" pitchFamily="34" charset="-122"/>
                <a:cs typeface="Arial" panose="020B0604020202020204" pitchFamily="34" charset="0"/>
              </a:rPr>
              <a:t>Giảm thiểu sai sót thông tin, tăng độ tin </a:t>
            </a:r>
            <a:r>
              <a:rPr lang="en-US" sz="2000" dirty="0" err="1">
                <a:solidFill>
                  <a:srgbClr val="15213F"/>
                </a:solidFill>
                <a:latin typeface="Arial" panose="020B0604020202020204" pitchFamily="34" charset="0"/>
                <a:ea typeface="Roboto" pitchFamily="34" charset="-122"/>
                <a:cs typeface="Arial" panose="020B0604020202020204" pitchFamily="34" charset="0"/>
              </a:rPr>
              <a:t>cậy</a:t>
            </a:r>
            <a:r>
              <a:rPr lang="en-US" sz="2000" dirty="0">
                <a:solidFill>
                  <a:srgbClr val="15213F"/>
                </a:solidFill>
                <a:latin typeface="Arial" panose="020B0604020202020204" pitchFamily="34" charset="0"/>
                <a:ea typeface="Roboto" pitchFamily="34" charset="-122"/>
                <a:cs typeface="Arial" panose="020B0604020202020204" pitchFamily="34" charset="0"/>
              </a:rPr>
              <a:t>.</a:t>
            </a:r>
          </a:p>
        </p:txBody>
      </p:sp>
      <p:sp>
        <p:nvSpPr>
          <p:cNvPr id="9" name="Text 6">
            <a:extLst>
              <a:ext uri="{FF2B5EF4-FFF2-40B4-BE49-F238E27FC236}">
                <a16:creationId xmlns:a16="http://schemas.microsoft.com/office/drawing/2014/main" id="{E487C3C9-9B1A-4226-565A-429C894F89C1}"/>
              </a:ext>
            </a:extLst>
          </p:cNvPr>
          <p:cNvSpPr/>
          <p:nvPr/>
        </p:nvSpPr>
        <p:spPr>
          <a:xfrm>
            <a:off x="711901" y="2752773"/>
            <a:ext cx="5642491" cy="362903"/>
          </a:xfrm>
          <a:prstGeom prst="rect">
            <a:avLst/>
          </a:prstGeom>
          <a:noFill/>
          <a:ln/>
        </p:spPr>
        <p:txBody>
          <a:bodyPr wrap="square" lIns="0" tIns="0" rIns="0" bIns="0" rtlCol="0" anchor="t"/>
          <a:lstStyle/>
          <a:p>
            <a:pPr marL="342900" indent="-342900">
              <a:lnSpc>
                <a:spcPts val="2450"/>
              </a:lnSpc>
              <a:buFont typeface="Arial" panose="020B0604020202020204" pitchFamily="34" charset="0"/>
              <a:buChar char="•"/>
            </a:pPr>
            <a:r>
              <a:rPr lang="en-US" sz="2000" dirty="0">
                <a:solidFill>
                  <a:srgbClr val="15213F"/>
                </a:solidFill>
                <a:latin typeface="Arial" panose="020B0604020202020204" pitchFamily="34" charset="0"/>
                <a:ea typeface="Roboto" pitchFamily="34" charset="-122"/>
                <a:cs typeface="Arial" panose="020B0604020202020204" pitchFamily="34" charset="0"/>
              </a:rPr>
              <a:t>Tính </a:t>
            </a:r>
            <a:r>
              <a:rPr lang="en-US" sz="2000" dirty="0" err="1">
                <a:solidFill>
                  <a:srgbClr val="15213F"/>
                </a:solidFill>
                <a:latin typeface="Arial" panose="020B0604020202020204" pitchFamily="34" charset="0"/>
                <a:ea typeface="Roboto" pitchFamily="34" charset="-122"/>
                <a:cs typeface="Arial" panose="020B0604020202020204" pitchFamily="34" charset="0"/>
              </a:rPr>
              <a:t>năng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a:solidFill>
                  <a:srgbClr val="00B0F0"/>
                </a:solidFill>
                <a:latin typeface="Arial" panose="020B0604020202020204" pitchFamily="34" charset="0"/>
                <a:ea typeface="Roboto" pitchFamily="34" charset="-122"/>
                <a:cs typeface="Arial" panose="020B0604020202020204" pitchFamily="34" charset="0"/>
              </a:rPr>
              <a:t>trích </a:t>
            </a:r>
            <a:r>
              <a:rPr lang="en-US" sz="2000" dirty="0" err="1">
                <a:solidFill>
                  <a:srgbClr val="00B0F0"/>
                </a:solidFill>
                <a:latin typeface="Arial" panose="020B0604020202020204" pitchFamily="34" charset="0"/>
                <a:ea typeface="Roboto" pitchFamily="34" charset="-122"/>
                <a:cs typeface="Arial" panose="020B0604020202020204" pitchFamily="34" charset="0"/>
              </a:rPr>
              <a:t>dẫn</a:t>
            </a:r>
            <a:r>
              <a:rPr lang="en-US" sz="2000" dirty="0">
                <a:solidFill>
                  <a:srgbClr val="00B0F0"/>
                </a:solidFill>
                <a:latin typeface="Arial" panose="020B0604020202020204" pitchFamily="34" charset="0"/>
                <a:ea typeface="Roboto" pitchFamily="34" charset="-122"/>
                <a:cs typeface="Arial" panose="020B0604020202020204" pitchFamily="34" charset="0"/>
              </a:rPr>
              <a:t> </a:t>
            </a:r>
            <a:r>
              <a:rPr lang="en-US" sz="2000" dirty="0" err="1">
                <a:solidFill>
                  <a:srgbClr val="00B0F0"/>
                </a:solidFill>
                <a:latin typeface="Arial" panose="020B0604020202020204" pitchFamily="34" charset="0"/>
                <a:ea typeface="Roboto" pitchFamily="34" charset="-122"/>
                <a:cs typeface="Arial" panose="020B0604020202020204" pitchFamily="34" charset="0"/>
              </a:rPr>
              <a:t>nguồn</a:t>
            </a:r>
            <a:r>
              <a:rPr lang="en-US" sz="2000" dirty="0">
                <a:solidFill>
                  <a:srgbClr val="00B0F0"/>
                </a:solidFill>
                <a:latin typeface="Arial" panose="020B0604020202020204" pitchFamily="34" charset="0"/>
                <a:ea typeface="Roboto" pitchFamily="34" charset="-122"/>
                <a:cs typeface="Arial" panose="020B0604020202020204" pitchFamily="34" charset="0"/>
              </a:rPr>
              <a:t> </a:t>
            </a:r>
            <a:r>
              <a:rPr lang="en-US" sz="2000" dirty="0">
                <a:solidFill>
                  <a:srgbClr val="15213F"/>
                </a:solidFill>
                <a:latin typeface="Arial" panose="020B0604020202020204" pitchFamily="34" charset="0"/>
                <a:ea typeface="Roboto" pitchFamily="34" charset="-122"/>
                <a:cs typeface="Arial" panose="020B0604020202020204" pitchFamily="34" charset="0"/>
              </a:rPr>
              <a:t>tăng tính học </a:t>
            </a:r>
            <a:r>
              <a:rPr lang="en-US" sz="2000" dirty="0" err="1">
                <a:solidFill>
                  <a:srgbClr val="15213F"/>
                </a:solidFill>
                <a:latin typeface="Arial" panose="020B0604020202020204" pitchFamily="34" charset="0"/>
                <a:ea typeface="Roboto" pitchFamily="34" charset="-122"/>
                <a:cs typeface="Arial" panose="020B0604020202020204" pitchFamily="34" charset="0"/>
              </a:rPr>
              <a:t>thuật</a:t>
            </a:r>
            <a:r>
              <a:rPr lang="en-US" sz="2000" dirty="0">
                <a:solidFill>
                  <a:srgbClr val="15213F"/>
                </a:solidFill>
                <a:latin typeface="Arial" panose="020B0604020202020204" pitchFamily="34" charset="0"/>
                <a:ea typeface="Roboto" pitchFamily="34" charset="-122"/>
                <a:cs typeface="Arial" panose="020B0604020202020204" pitchFamily="34" charset="0"/>
              </a:rPr>
              <a:t>.</a:t>
            </a:r>
          </a:p>
        </p:txBody>
      </p:sp>
      <p:sp>
        <p:nvSpPr>
          <p:cNvPr id="10" name="Shape 7">
            <a:extLst>
              <a:ext uri="{FF2B5EF4-FFF2-40B4-BE49-F238E27FC236}">
                <a16:creationId xmlns:a16="http://schemas.microsoft.com/office/drawing/2014/main" id="{09D516A2-0E7A-DBAE-14B1-3080C09F30F6}"/>
              </a:ext>
            </a:extLst>
          </p:cNvPr>
          <p:cNvSpPr/>
          <p:nvPr/>
        </p:nvSpPr>
        <p:spPr>
          <a:xfrm>
            <a:off x="6528150" y="1330575"/>
            <a:ext cx="510302" cy="510302"/>
          </a:xfrm>
          <a:prstGeom prst="roundRect">
            <a:avLst>
              <a:gd name="adj" fmla="val 6667"/>
            </a:avLst>
          </a:prstGeom>
          <a:solidFill>
            <a:srgbClr val="A0A0A0"/>
          </a:solidFill>
          <a:ln/>
        </p:spPr>
        <p:txBody>
          <a:bodyPr/>
          <a:lstStyle/>
          <a:p>
            <a:endParaRPr lang="en-VN">
              <a:latin typeface="Arial" panose="020B0604020202020204" pitchFamily="34" charset="0"/>
              <a:cs typeface="Arial" panose="020B0604020202020204" pitchFamily="34" charset="0"/>
            </a:endParaRPr>
          </a:p>
        </p:txBody>
      </p:sp>
      <p:sp>
        <p:nvSpPr>
          <p:cNvPr id="12" name="Text 8">
            <a:extLst>
              <a:ext uri="{FF2B5EF4-FFF2-40B4-BE49-F238E27FC236}">
                <a16:creationId xmlns:a16="http://schemas.microsoft.com/office/drawing/2014/main" id="{3E391199-3C67-4164-8019-6C27081FBA93}"/>
              </a:ext>
            </a:extLst>
          </p:cNvPr>
          <p:cNvSpPr/>
          <p:nvPr/>
        </p:nvSpPr>
        <p:spPr>
          <a:xfrm>
            <a:off x="6613221" y="1373081"/>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000000"/>
                </a:solidFill>
                <a:latin typeface="Arial" panose="020B0604020202020204" pitchFamily="34" charset="0"/>
                <a:ea typeface="Roboto Slab" pitchFamily="34" charset="-122"/>
                <a:cs typeface="Arial" panose="020B0604020202020204" pitchFamily="34" charset="0"/>
              </a:rPr>
              <a:t>2</a:t>
            </a:r>
            <a:endParaRPr lang="en-US" sz="2650" dirty="0">
              <a:latin typeface="Arial" panose="020B0604020202020204" pitchFamily="34" charset="0"/>
              <a:cs typeface="Arial" panose="020B0604020202020204" pitchFamily="34" charset="0"/>
            </a:endParaRPr>
          </a:p>
        </p:txBody>
      </p:sp>
      <p:sp>
        <p:nvSpPr>
          <p:cNvPr id="13" name="Text 9">
            <a:extLst>
              <a:ext uri="{FF2B5EF4-FFF2-40B4-BE49-F238E27FC236}">
                <a16:creationId xmlns:a16="http://schemas.microsoft.com/office/drawing/2014/main" id="{26F7F718-DA25-162A-AC5F-C16B1C6BA0D5}"/>
              </a:ext>
            </a:extLst>
          </p:cNvPr>
          <p:cNvSpPr/>
          <p:nvPr/>
        </p:nvSpPr>
        <p:spPr>
          <a:xfrm>
            <a:off x="7102483" y="1358102"/>
            <a:ext cx="4826279" cy="850583"/>
          </a:xfrm>
          <a:prstGeom prst="rect">
            <a:avLst/>
          </a:prstGeom>
          <a:noFill/>
          <a:ln/>
        </p:spPr>
        <p:txBody>
          <a:bodyPr wrap="square" lIns="0" tIns="0" rIns="0" bIns="0" rtlCol="0" anchor="t"/>
          <a:lstStyle/>
          <a:p>
            <a:pPr>
              <a:lnSpc>
                <a:spcPts val="2450"/>
              </a:lnSpc>
            </a:pPr>
            <a:r>
              <a:rPr lang="en-US" sz="2400" dirty="0">
                <a:solidFill>
                  <a:srgbClr val="15213F"/>
                </a:solidFill>
                <a:latin typeface="Arial" panose="020B0604020202020204" pitchFamily="34" charset="0"/>
                <a:ea typeface="Roboto" pitchFamily="34" charset="-122"/>
                <a:cs typeface="Arial" panose="020B0604020202020204" pitchFamily="34" charset="0"/>
              </a:rPr>
              <a:t>Gemini/ChatGPT</a:t>
            </a:r>
          </a:p>
        </p:txBody>
      </p:sp>
      <p:sp>
        <p:nvSpPr>
          <p:cNvPr id="16" name="Text 10">
            <a:extLst>
              <a:ext uri="{FF2B5EF4-FFF2-40B4-BE49-F238E27FC236}">
                <a16:creationId xmlns:a16="http://schemas.microsoft.com/office/drawing/2014/main" id="{1F41AD37-E720-805D-7ABA-2E97C6429073}"/>
              </a:ext>
            </a:extLst>
          </p:cNvPr>
          <p:cNvSpPr/>
          <p:nvPr/>
        </p:nvSpPr>
        <p:spPr>
          <a:xfrm>
            <a:off x="7038453" y="1868377"/>
            <a:ext cx="4826279" cy="725805"/>
          </a:xfrm>
          <a:prstGeom prst="rect">
            <a:avLst/>
          </a:prstGeom>
          <a:noFill/>
          <a:ln/>
        </p:spPr>
        <p:txBody>
          <a:bodyPr wrap="square" lIns="0" tIns="0" rIns="0" bIns="0" rtlCol="0" anchor="t"/>
          <a:lstStyle/>
          <a:p>
            <a:pPr marL="342900" indent="-342900" algn="just">
              <a:lnSpc>
                <a:spcPts val="2850"/>
              </a:lnSpc>
              <a:buSzPct val="100000"/>
              <a:buChar char="•"/>
            </a:pPr>
            <a:r>
              <a:rPr lang="en-US" sz="2000" dirty="0" err="1">
                <a:solidFill>
                  <a:srgbClr val="15213F"/>
                </a:solidFill>
                <a:latin typeface="Arial" panose="020B0604020202020204" pitchFamily="34" charset="0"/>
                <a:ea typeface="Roboto" pitchFamily="34" charset="-122"/>
                <a:cs typeface="Arial" panose="020B0604020202020204" pitchFamily="34" charset="0"/>
              </a:rPr>
              <a:t>Không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thể</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tải</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quá</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nhiều</a:t>
            </a:r>
            <a:r>
              <a:rPr lang="en-US" sz="2000" dirty="0">
                <a:solidFill>
                  <a:srgbClr val="15213F"/>
                </a:solidFill>
                <a:latin typeface="Arial" panose="020B0604020202020204" pitchFamily="34" charset="0"/>
                <a:ea typeface="Roboto" pitchFamily="34" charset="-122"/>
                <a:cs typeface="Arial" panose="020B0604020202020204" pitchFamily="34" charset="0"/>
              </a:rPr>
              <a:t> file/web/video</a:t>
            </a:r>
            <a:endParaRPr lang="en-US" sz="2000" dirty="0">
              <a:latin typeface="Arial" panose="020B0604020202020204" pitchFamily="34" charset="0"/>
              <a:cs typeface="Arial" panose="020B0604020202020204" pitchFamily="34" charset="0"/>
            </a:endParaRPr>
          </a:p>
        </p:txBody>
      </p:sp>
      <p:sp>
        <p:nvSpPr>
          <p:cNvPr id="17" name="Text 11">
            <a:extLst>
              <a:ext uri="{FF2B5EF4-FFF2-40B4-BE49-F238E27FC236}">
                <a16:creationId xmlns:a16="http://schemas.microsoft.com/office/drawing/2014/main" id="{39455E9F-7EF8-EB9B-A0E1-CF8595BC0F12}"/>
              </a:ext>
            </a:extLst>
          </p:cNvPr>
          <p:cNvSpPr/>
          <p:nvPr/>
        </p:nvSpPr>
        <p:spPr>
          <a:xfrm>
            <a:off x="7038453" y="2325554"/>
            <a:ext cx="4826279" cy="725805"/>
          </a:xfrm>
          <a:prstGeom prst="rect">
            <a:avLst/>
          </a:prstGeom>
          <a:noFill/>
          <a:ln/>
        </p:spPr>
        <p:txBody>
          <a:bodyPr wrap="square" lIns="0" tIns="0" rIns="0" bIns="0" rtlCol="0" anchor="t"/>
          <a:lstStyle/>
          <a:p>
            <a:pPr marL="342900" indent="-342900" algn="just">
              <a:lnSpc>
                <a:spcPts val="2850"/>
              </a:lnSpc>
              <a:buSzPct val="100000"/>
              <a:buChar char="•"/>
            </a:pPr>
            <a:r>
              <a:rPr lang="en-US" sz="2000" dirty="0" err="1">
                <a:solidFill>
                  <a:srgbClr val="15213F"/>
                </a:solidFill>
                <a:latin typeface="Arial" panose="020B0604020202020204" pitchFamily="34" charset="0"/>
                <a:ea typeface="Roboto" pitchFamily="34" charset="-122"/>
                <a:cs typeface="Arial" panose="020B0604020202020204" pitchFamily="34" charset="0"/>
              </a:rPr>
              <a:t>Đôi</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lúc</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cung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cấp</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dữ</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liệu</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tồn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tài</a:t>
            </a:r>
            <a:endParaRPr lang="en-US" sz="2000" dirty="0">
              <a:latin typeface="Arial" panose="020B0604020202020204" pitchFamily="34" charset="0"/>
              <a:cs typeface="Arial" panose="020B0604020202020204" pitchFamily="34" charset="0"/>
            </a:endParaRPr>
          </a:p>
        </p:txBody>
      </p:sp>
      <p:sp>
        <p:nvSpPr>
          <p:cNvPr id="21" name="Text 12">
            <a:extLst>
              <a:ext uri="{FF2B5EF4-FFF2-40B4-BE49-F238E27FC236}">
                <a16:creationId xmlns:a16="http://schemas.microsoft.com/office/drawing/2014/main" id="{3ECD8F87-437F-EA68-3EF2-30006AEFE179}"/>
              </a:ext>
            </a:extLst>
          </p:cNvPr>
          <p:cNvSpPr/>
          <p:nvPr/>
        </p:nvSpPr>
        <p:spPr>
          <a:xfrm>
            <a:off x="7038452" y="3130655"/>
            <a:ext cx="4826279" cy="362903"/>
          </a:xfrm>
          <a:prstGeom prst="rect">
            <a:avLst/>
          </a:prstGeom>
          <a:noFill/>
          <a:ln/>
        </p:spPr>
        <p:txBody>
          <a:bodyPr wrap="square" lIns="0" tIns="0" rIns="0" bIns="0" rtlCol="0" anchor="t"/>
          <a:lstStyle/>
          <a:p>
            <a:pPr marL="342900" indent="-342900">
              <a:lnSpc>
                <a:spcPts val="2450"/>
              </a:lnSpc>
              <a:buFont typeface="Arial" panose="020B0604020202020204" pitchFamily="34" charset="0"/>
              <a:buChar char="•"/>
            </a:pPr>
            <a:r>
              <a:rPr lang="en-US" sz="2000" dirty="0">
                <a:solidFill>
                  <a:srgbClr val="15213F"/>
                </a:solidFill>
                <a:latin typeface="Arial" panose="020B0604020202020204" pitchFamily="34" charset="0"/>
                <a:ea typeface="Roboto" pitchFamily="34" charset="-122"/>
                <a:cs typeface="Arial" panose="020B0604020202020204" pitchFamily="34" charset="0"/>
              </a:rPr>
              <a:t>Thiếu tính năng trích dẫn nguồn chi </a:t>
            </a:r>
            <a:r>
              <a:rPr lang="en-US" sz="2000" dirty="0" err="1">
                <a:solidFill>
                  <a:srgbClr val="15213F"/>
                </a:solidFill>
                <a:latin typeface="Arial" panose="020B0604020202020204" pitchFamily="34" charset="0"/>
                <a:ea typeface="Roboto" pitchFamily="34" charset="-122"/>
                <a:cs typeface="Arial" panose="020B0604020202020204" pitchFamily="34" charset="0"/>
              </a:rPr>
              <a:t>tiết</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nếu</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không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biết</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cách</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viết</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promt</a:t>
            </a:r>
            <a:endParaRPr lang="en-US" sz="2000" dirty="0">
              <a:solidFill>
                <a:srgbClr val="15213F"/>
              </a:solidFill>
              <a:latin typeface="Arial" panose="020B0604020202020204" pitchFamily="34" charset="0"/>
              <a:ea typeface="Roboto" pitchFamily="34" charset="-122"/>
              <a:cs typeface="Arial" panose="020B0604020202020204" pitchFamily="34" charset="0"/>
            </a:endParaRPr>
          </a:p>
        </p:txBody>
      </p:sp>
    </p:spTree>
    <p:extLst>
      <p:ext uri="{BB962C8B-B14F-4D97-AF65-F5344CB8AC3E}">
        <p14:creationId xmlns:p14="http://schemas.microsoft.com/office/powerpoint/2010/main" val="3403053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BB8BB1-AC62-11C8-A2B3-620C4AFEE66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F57FAD60-4242-3A8A-B737-09C5E2C4EDEC}"/>
              </a:ext>
            </a:extLst>
          </p:cNvPr>
          <p:cNvSpPr/>
          <p:nvPr/>
        </p:nvSpPr>
        <p:spPr>
          <a:xfrm>
            <a:off x="263238" y="102260"/>
            <a:ext cx="11928762" cy="4955203"/>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Tóm lại</a:t>
            </a: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marL="571500" indent="-571500">
              <a:spcBef>
                <a:spcPts val="1800"/>
              </a:spcBef>
              <a:buFont typeface="Wingdings" panose="05000000000000000000" pitchFamily="2" charset="2"/>
              <a:buChar char="§"/>
              <a:tabLst>
                <a:tab pos="6988175" algn="l"/>
              </a:tabLst>
            </a:pP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Nếu</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dùng</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các</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LLM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khác</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(ChatGPT/Gemini)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thì</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nên</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kiểm</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tra</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thông</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tin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có</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thật</a:t>
            </a:r>
            <a:r>
              <a:rPr lang="en-US" sz="2800" dirty="0">
                <a:solidFill>
                  <a:srgbClr val="153F4A"/>
                </a:solidFill>
                <a:latin typeface="Arial" panose="020B0604020202020204" pitchFamily="34" charset="0"/>
                <a:ea typeface="Tahoma" panose="020B0604030504040204" pitchFamily="34" charset="0"/>
                <a:cs typeface="Arial" panose="020B0604020202020204" pitchFamily="34" charset="0"/>
              </a:rPr>
              <a:t> hay </a:t>
            </a:r>
            <a:r>
              <a:rPr lang="en-US" sz="2800" dirty="0" err="1">
                <a:solidFill>
                  <a:srgbClr val="153F4A"/>
                </a:solidFill>
                <a:latin typeface="Arial" panose="020B0604020202020204" pitchFamily="34" charset="0"/>
                <a:ea typeface="Tahoma" panose="020B0604030504040204" pitchFamily="34" charset="0"/>
                <a:cs typeface="Arial" panose="020B0604020202020204" pitchFamily="34" charset="0"/>
              </a:rPr>
              <a:t>không</a:t>
            </a:r>
            <a:endParaRPr lang="en-US" sz="28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grpSp>
        <p:nvGrpSpPr>
          <p:cNvPr id="18" name="Group 17">
            <a:extLst>
              <a:ext uri="{FF2B5EF4-FFF2-40B4-BE49-F238E27FC236}">
                <a16:creationId xmlns:a16="http://schemas.microsoft.com/office/drawing/2014/main" id="{6CCC2A6D-92DD-C542-F2DC-E68757BF176F}"/>
              </a:ext>
            </a:extLst>
          </p:cNvPr>
          <p:cNvGrpSpPr/>
          <p:nvPr/>
        </p:nvGrpSpPr>
        <p:grpSpPr>
          <a:xfrm>
            <a:off x="621792" y="1078992"/>
            <a:ext cx="6327648" cy="859536"/>
            <a:chOff x="621792" y="1078992"/>
            <a:chExt cx="6327648" cy="859536"/>
          </a:xfrm>
        </p:grpSpPr>
        <p:sp>
          <p:nvSpPr>
            <p:cNvPr id="5" name="Rectangle 4">
              <a:extLst>
                <a:ext uri="{FF2B5EF4-FFF2-40B4-BE49-F238E27FC236}">
                  <a16:creationId xmlns:a16="http://schemas.microsoft.com/office/drawing/2014/main" id="{5DD58B3F-5A73-CA8D-D42E-2B1ACCF1E6F4}"/>
                </a:ext>
              </a:extLst>
            </p:cNvPr>
            <p:cNvSpPr/>
            <p:nvPr/>
          </p:nvSpPr>
          <p:spPr>
            <a:xfrm>
              <a:off x="621792" y="1078992"/>
              <a:ext cx="5138928" cy="8595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600" dirty="0">
                  <a:latin typeface="Arial" panose="020B0604020202020204" pitchFamily="34" charset="0"/>
                  <a:cs typeface="Arial" panose="020B0604020202020204" pitchFamily="34" charset="0"/>
                </a:rPr>
                <a:t>Tìm kiếm y văn</a:t>
              </a:r>
            </a:p>
          </p:txBody>
        </p:sp>
        <p:cxnSp>
          <p:nvCxnSpPr>
            <p:cNvPr id="14" name="Straight Arrow Connector 13">
              <a:extLst>
                <a:ext uri="{FF2B5EF4-FFF2-40B4-BE49-F238E27FC236}">
                  <a16:creationId xmlns:a16="http://schemas.microsoft.com/office/drawing/2014/main" id="{AAF74CFF-A523-765C-6FA9-ECA927441F48}"/>
                </a:ext>
              </a:extLst>
            </p:cNvPr>
            <p:cNvCxnSpPr>
              <a:cxnSpLocks/>
              <a:stCxn id="5" idx="3"/>
            </p:cNvCxnSpPr>
            <p:nvPr/>
          </p:nvCxnSpPr>
          <p:spPr>
            <a:xfrm>
              <a:off x="5760720" y="1508760"/>
              <a:ext cx="11887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7170" name="Picture 2">
            <a:extLst>
              <a:ext uri="{FF2B5EF4-FFF2-40B4-BE49-F238E27FC236}">
                <a16:creationId xmlns:a16="http://schemas.microsoft.com/office/drawing/2014/main" id="{7E070710-3B4B-4FA3-2FC2-EF5DA0D49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4032" y="1078992"/>
            <a:ext cx="4236720" cy="1022219"/>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8F761B41-FFF7-A911-D037-20AED7E64154}"/>
              </a:ext>
            </a:extLst>
          </p:cNvPr>
          <p:cNvGrpSpPr/>
          <p:nvPr/>
        </p:nvGrpSpPr>
        <p:grpSpPr>
          <a:xfrm>
            <a:off x="621792" y="2915260"/>
            <a:ext cx="6327648" cy="859536"/>
            <a:chOff x="621792" y="1078992"/>
            <a:chExt cx="6327648" cy="859536"/>
          </a:xfrm>
        </p:grpSpPr>
        <p:sp>
          <p:nvSpPr>
            <p:cNvPr id="25" name="Rectangle 24">
              <a:extLst>
                <a:ext uri="{FF2B5EF4-FFF2-40B4-BE49-F238E27FC236}">
                  <a16:creationId xmlns:a16="http://schemas.microsoft.com/office/drawing/2014/main" id="{BD5503F9-7B74-6F43-46CD-B6C0B2DD30A0}"/>
                </a:ext>
              </a:extLst>
            </p:cNvPr>
            <p:cNvSpPr/>
            <p:nvPr/>
          </p:nvSpPr>
          <p:spPr>
            <a:xfrm>
              <a:off x="621792" y="1078992"/>
              <a:ext cx="5138928" cy="85953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600" dirty="0">
                  <a:latin typeface="Arial" panose="020B0604020202020204" pitchFamily="34" charset="0"/>
                  <a:cs typeface="Arial" panose="020B0604020202020204" pitchFamily="34" charset="0"/>
                </a:rPr>
                <a:t>Đọc và tóm tắt y văn</a:t>
              </a:r>
            </a:p>
          </p:txBody>
        </p:sp>
        <p:cxnSp>
          <p:nvCxnSpPr>
            <p:cNvPr id="26" name="Straight Arrow Connector 25">
              <a:extLst>
                <a:ext uri="{FF2B5EF4-FFF2-40B4-BE49-F238E27FC236}">
                  <a16:creationId xmlns:a16="http://schemas.microsoft.com/office/drawing/2014/main" id="{C7AA67C6-76E1-4ECB-009D-251C60924A74}"/>
                </a:ext>
              </a:extLst>
            </p:cNvPr>
            <p:cNvCxnSpPr>
              <a:cxnSpLocks/>
              <a:stCxn id="25" idx="3"/>
            </p:cNvCxnSpPr>
            <p:nvPr/>
          </p:nvCxnSpPr>
          <p:spPr>
            <a:xfrm>
              <a:off x="5760720" y="1508760"/>
              <a:ext cx="1188720"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pic>
        <p:nvPicPr>
          <p:cNvPr id="27" name="Picture 4">
            <a:extLst>
              <a:ext uri="{FF2B5EF4-FFF2-40B4-BE49-F238E27FC236}">
                <a16:creationId xmlns:a16="http://schemas.microsoft.com/office/drawing/2014/main" id="{837F6CD0-0D1D-883B-7BCB-6D857A4EC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032" y="3115479"/>
            <a:ext cx="4304983" cy="450678"/>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F6B5E9B2-03DF-5AEB-A6EA-33B4ABDAA9D4}"/>
              </a:ext>
            </a:extLst>
          </p:cNvPr>
          <p:cNvSpPr/>
          <p:nvPr/>
        </p:nvSpPr>
        <p:spPr>
          <a:xfrm>
            <a:off x="0" y="5349240"/>
            <a:ext cx="12192000" cy="859536"/>
          </a:xfrm>
          <a:prstGeom prst="rect">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3600" dirty="0">
                <a:latin typeface="Arial" panose="020B0604020202020204" pitchFamily="34" charset="0"/>
                <a:cs typeface="Arial" panose="020B0604020202020204" pitchFamily="34" charset="0"/>
              </a:rPr>
              <a:t>Đừng phụ thuộc vào AI mà hãy để AI làm việc cho mình</a:t>
            </a:r>
          </a:p>
        </p:txBody>
      </p:sp>
    </p:spTree>
    <p:extLst>
      <p:ext uri="{BB962C8B-B14F-4D97-AF65-F5344CB8AC3E}">
        <p14:creationId xmlns:p14="http://schemas.microsoft.com/office/powerpoint/2010/main" val="4280810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6257B-3925-3346-CAA4-876E16F0104A}"/>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7693DD4A-DD86-22EA-5F83-324F828F7DC4}"/>
              </a:ext>
            </a:extLst>
          </p:cNvPr>
          <p:cNvSpPr/>
          <p:nvPr/>
        </p:nvSpPr>
        <p:spPr>
          <a:xfrm>
            <a:off x="263238" y="102260"/>
            <a:ext cx="11928762" cy="6509474"/>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BÀI TẬP</a:t>
            </a:r>
          </a:p>
          <a:p>
            <a:pPr marL="571500" indent="-571500">
              <a:spcBef>
                <a:spcPts val="1800"/>
              </a:spcBef>
              <a:buFont typeface="Wingdings" panose="05000000000000000000" pitchFamily="2" charset="2"/>
              <a:buChar char="§"/>
              <a:tabLst>
                <a:tab pos="6988175" algn="l"/>
              </a:tabLst>
            </a:pPr>
            <a:r>
              <a:rPr lang="vi-VN" sz="2000" b="1" dirty="0">
                <a:solidFill>
                  <a:srgbClr val="153F4A"/>
                </a:solidFill>
                <a:latin typeface="Arial" panose="020B0604020202020204" pitchFamily="34" charset="0"/>
                <a:ea typeface="Tahoma" panose="020B0604030504040204" pitchFamily="34" charset="0"/>
                <a:cs typeface="Arial" panose="020B0604020202020204" pitchFamily="34" charset="0"/>
              </a:rPr>
              <a:t>Sử dụng Perplexity để tìm kiếm y văn:</a:t>
            </a:r>
          </a:p>
          <a:p>
            <a:pPr marL="1028644" lvl="1" indent="-571500">
              <a:spcBef>
                <a:spcPts val="1800"/>
              </a:spcBef>
              <a:buFont typeface="Wingdings" panose="05000000000000000000" pitchFamily="2" charset="2"/>
              <a:buChar char="§"/>
              <a:tabLst>
                <a:tab pos="6988175" algn="l"/>
              </a:tabLst>
            </a:pPr>
            <a:r>
              <a:rPr lang="vi-VN" sz="2000" dirty="0">
                <a:solidFill>
                  <a:srgbClr val="153F4A"/>
                </a:solidFill>
                <a:latin typeface="Arial" panose="020B0604020202020204" pitchFamily="34" charset="0"/>
                <a:ea typeface="Tahoma" panose="020B0604030504040204" pitchFamily="34" charset="0"/>
                <a:cs typeface="Arial" panose="020B0604020202020204" pitchFamily="34" charset="0"/>
              </a:rPr>
              <a:t>Yêu cầu: Sử dụng "Deep Search" trên Perplexity để tìm kiếm các nghiên cứu về một chủ đề y khoa</a:t>
            </a:r>
          </a:p>
          <a:p>
            <a:pPr marL="1028644" lvl="1" indent="-571500">
              <a:spcBef>
                <a:spcPts val="1800"/>
              </a:spcBef>
              <a:buFont typeface="Wingdings" panose="05000000000000000000" pitchFamily="2" charset="2"/>
              <a:buChar char="§"/>
              <a:tabLst>
                <a:tab pos="6988175" algn="l"/>
              </a:tabLst>
            </a:pPr>
            <a:r>
              <a:rPr lang="vi-VN" sz="2000" dirty="0">
                <a:solidFill>
                  <a:srgbClr val="153F4A"/>
                </a:solidFill>
                <a:latin typeface="Arial" panose="020B0604020202020204" pitchFamily="34" charset="0"/>
                <a:ea typeface="Tahoma" panose="020B0604030504040204" pitchFamily="34" charset="0"/>
                <a:cs typeface="Arial" panose="020B0604020202020204" pitchFamily="34" charset="0"/>
              </a:rPr>
              <a:t>Mục tiêu: Trích xuất danh sách các nguồn tài liệu và so sánh kết quả với tìm kiếm trên Google Scholar</a:t>
            </a:r>
          </a:p>
          <a:p>
            <a:pPr marL="571500" indent="-571500">
              <a:spcBef>
                <a:spcPts val="1800"/>
              </a:spcBef>
              <a:buFont typeface="Wingdings" panose="05000000000000000000" pitchFamily="2" charset="2"/>
              <a:buChar char="§"/>
              <a:tabLst>
                <a:tab pos="6988175" algn="l"/>
              </a:tabLst>
            </a:pPr>
            <a:r>
              <a:rPr lang="vi-VN" sz="2000" b="1" dirty="0">
                <a:solidFill>
                  <a:srgbClr val="153F4A"/>
                </a:solidFill>
                <a:latin typeface="Arial" panose="020B0604020202020204" pitchFamily="34" charset="0"/>
                <a:ea typeface="Tahoma" panose="020B0604030504040204" pitchFamily="34" charset="0"/>
                <a:cs typeface="Arial" panose="020B0604020202020204" pitchFamily="34" charset="0"/>
              </a:rPr>
              <a:t>Sử dụng NotebookLM để đọc và tóm tắt:</a:t>
            </a:r>
          </a:p>
          <a:p>
            <a:pPr marL="1028644" lvl="1" indent="-571500">
              <a:spcBef>
                <a:spcPts val="1800"/>
              </a:spcBef>
              <a:buFont typeface="Wingdings" panose="05000000000000000000" pitchFamily="2" charset="2"/>
              <a:buChar char="§"/>
              <a:tabLst>
                <a:tab pos="6988175" algn="l"/>
              </a:tabLst>
            </a:pPr>
            <a:r>
              <a:rPr lang="vi-VN" sz="2000" dirty="0">
                <a:solidFill>
                  <a:srgbClr val="153F4A"/>
                </a:solidFill>
                <a:latin typeface="Arial" panose="020B0604020202020204" pitchFamily="34" charset="0"/>
                <a:ea typeface="Tahoma" panose="020B0604030504040204" pitchFamily="34" charset="0"/>
                <a:cs typeface="Arial" panose="020B0604020202020204" pitchFamily="34" charset="0"/>
              </a:rPr>
              <a:t>Yêu cầu: Tải nhiều bài báo y khoa hoặc tài liệu PDF (có thể dài &gt; 100 trang) lên NotebookLM</a:t>
            </a:r>
          </a:p>
          <a:p>
            <a:pPr marL="1028644" lvl="1" indent="-571500">
              <a:spcBef>
                <a:spcPts val="1800"/>
              </a:spcBef>
              <a:buFont typeface="Wingdings" panose="05000000000000000000" pitchFamily="2" charset="2"/>
              <a:buChar char="§"/>
              <a:tabLst>
                <a:tab pos="6988175" algn="l"/>
              </a:tabLst>
            </a:pPr>
            <a:r>
              <a:rPr lang="vi-VN" sz="2000" dirty="0">
                <a:solidFill>
                  <a:srgbClr val="153F4A"/>
                </a:solidFill>
                <a:latin typeface="Arial" panose="020B0604020202020204" pitchFamily="34" charset="0"/>
                <a:ea typeface="Tahoma" panose="020B0604030504040204" pitchFamily="34" charset="0"/>
                <a:cs typeface="Arial" panose="020B0604020202020204" pitchFamily="34" charset="0"/>
              </a:rPr>
              <a:t>Mục tiêu: Sử dụng AI để tạo tóm tắt nhanh, lập dàn ý các ý chính và sử dụng tính năng "Câu hỏi ôn tập tự động" để kiểm tra kiến thức từ tài liệu đó</a:t>
            </a:r>
          </a:p>
          <a:p>
            <a:pPr marL="571500" indent="-571500">
              <a:spcBef>
                <a:spcPts val="1800"/>
              </a:spcBef>
              <a:buFont typeface="Wingdings" panose="05000000000000000000" pitchFamily="2" charset="2"/>
              <a:buChar char="§"/>
              <a:tabLst>
                <a:tab pos="6988175" algn="l"/>
              </a:tabLst>
            </a:pPr>
            <a:r>
              <a:rPr lang="vi-VN" sz="2000" b="1" dirty="0">
                <a:solidFill>
                  <a:srgbClr val="153F4A"/>
                </a:solidFill>
                <a:latin typeface="Arial" panose="020B0604020202020204" pitchFamily="34" charset="0"/>
                <a:ea typeface="Tahoma" panose="020B0604030504040204" pitchFamily="34" charset="0"/>
                <a:cs typeface="Arial" panose="020B0604020202020204" pitchFamily="34" charset="0"/>
              </a:rPr>
              <a:t>Kiểm chứng thông tin (Fact-check):</a:t>
            </a:r>
          </a:p>
          <a:p>
            <a:pPr marL="1028644" lvl="1" indent="-571500">
              <a:spcBef>
                <a:spcPts val="1800"/>
              </a:spcBef>
              <a:buFont typeface="Wingdings" panose="05000000000000000000" pitchFamily="2" charset="2"/>
              <a:buChar char="§"/>
              <a:tabLst>
                <a:tab pos="6988175" algn="l"/>
              </a:tabLst>
            </a:pPr>
            <a:r>
              <a:rPr lang="vi-VN" sz="2000" dirty="0">
                <a:solidFill>
                  <a:srgbClr val="153F4A"/>
                </a:solidFill>
                <a:latin typeface="Arial" panose="020B0604020202020204" pitchFamily="34" charset="0"/>
                <a:ea typeface="Tahoma" panose="020B0604030504040204" pitchFamily="34" charset="0"/>
                <a:cs typeface="Arial" panose="020B0604020202020204" pitchFamily="34" charset="0"/>
              </a:rPr>
              <a:t>Yêu cầu: Sử dụng ChatGPT/Gemini để đặt câu hỏi về một chủ đề y văn, sau đó kiểm tra lại các nguồn trích dẫn xem có hiện tượng "ảo giác" (hallucinations - thông tin không có thật) hay không</a:t>
            </a:r>
          </a:p>
        </p:txBody>
      </p:sp>
    </p:spTree>
    <p:extLst>
      <p:ext uri="{BB962C8B-B14F-4D97-AF65-F5344CB8AC3E}">
        <p14:creationId xmlns:p14="http://schemas.microsoft.com/office/powerpoint/2010/main" val="13900061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590E01C-BBC9-7D36-2448-4C9880827572}"/>
              </a:ext>
            </a:extLst>
          </p:cNvPr>
          <p:cNvSpPr/>
          <p:nvPr/>
        </p:nvSpPr>
        <p:spPr>
          <a:xfrm>
            <a:off x="4217185" y="3044279"/>
            <a:ext cx="3757629" cy="769441"/>
          </a:xfrm>
          <a:prstGeom prst="rect">
            <a:avLst/>
          </a:prstGeom>
        </p:spPr>
        <p:txBody>
          <a:bodyPr wrap="square">
            <a:spAutoFit/>
          </a:bodyPr>
          <a:lstStyle/>
          <a:p>
            <a:pPr algn="ctr">
              <a:spcBef>
                <a:spcPts val="1800"/>
              </a:spcBef>
            </a:pPr>
            <a:r>
              <a:rPr lang="vi-VN" sz="44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PERPLEXITY</a:t>
            </a:r>
          </a:p>
        </p:txBody>
      </p:sp>
      <p:pic>
        <p:nvPicPr>
          <p:cNvPr id="5" name="Picture 14" descr="Perplexity Logo Free Download SVG, P... · LobeHub">
            <a:extLst>
              <a:ext uri="{FF2B5EF4-FFF2-40B4-BE49-F238E27FC236}">
                <a16:creationId xmlns:a16="http://schemas.microsoft.com/office/drawing/2014/main" id="{45EAAD47-2437-FBC0-3536-85ECFFEA9C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9900" y="2871616"/>
            <a:ext cx="1114768" cy="11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64320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B7D659F-EA7B-C804-8CFC-D43743B90E0F}"/>
              </a:ext>
            </a:extLst>
          </p:cNvPr>
          <p:cNvSpPr/>
          <p:nvPr/>
        </p:nvSpPr>
        <p:spPr>
          <a:xfrm>
            <a:off x="0" y="0"/>
            <a:ext cx="12191999" cy="6858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5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CÁM ƠN SỰ LẮNG NGHE CỦA QUÝ ANH/CHỊ</a:t>
            </a:r>
          </a:p>
        </p:txBody>
      </p:sp>
    </p:spTree>
    <p:extLst>
      <p:ext uri="{BB962C8B-B14F-4D97-AF65-F5344CB8AC3E}">
        <p14:creationId xmlns:p14="http://schemas.microsoft.com/office/powerpoint/2010/main" val="4048800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7132B-A4AD-5466-2765-8FDE12AEE60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413437DF-4F06-5C4F-6295-E1B22312D466}"/>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Perplexity: Công cụ tìm kiếm thông minh thế hệ mới</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Shape 1">
            <a:extLst>
              <a:ext uri="{FF2B5EF4-FFF2-40B4-BE49-F238E27FC236}">
                <a16:creationId xmlns:a16="http://schemas.microsoft.com/office/drawing/2014/main" id="{BB29DE78-AF88-C61A-AE0D-246A7AF1B900}"/>
              </a:ext>
            </a:extLst>
          </p:cNvPr>
          <p:cNvSpPr/>
          <p:nvPr/>
        </p:nvSpPr>
        <p:spPr>
          <a:xfrm>
            <a:off x="862752" y="1468755"/>
            <a:ext cx="5074589" cy="2412444"/>
          </a:xfrm>
          <a:prstGeom prst="roundRect">
            <a:avLst>
              <a:gd name="adj" fmla="val 4548"/>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6" name="Image 1" descr="preencoded.png">
            <a:extLst>
              <a:ext uri="{FF2B5EF4-FFF2-40B4-BE49-F238E27FC236}">
                <a16:creationId xmlns:a16="http://schemas.microsoft.com/office/drawing/2014/main" id="{4AFF05B4-25FC-8A63-EBAF-6675F575210A}"/>
              </a:ext>
            </a:extLst>
          </p:cNvPr>
          <p:cNvPicPr>
            <a:picLocks noChangeAspect="1"/>
          </p:cNvPicPr>
          <p:nvPr/>
        </p:nvPicPr>
        <p:blipFill>
          <a:blip r:embed="rId2"/>
          <a:stretch>
            <a:fillRect/>
          </a:stretch>
        </p:blipFill>
        <p:spPr>
          <a:xfrm>
            <a:off x="862752" y="1445895"/>
            <a:ext cx="6806176" cy="91440"/>
          </a:xfrm>
          <a:prstGeom prst="rect">
            <a:avLst/>
          </a:prstGeom>
        </p:spPr>
      </p:pic>
      <p:sp>
        <p:nvSpPr>
          <p:cNvPr id="8" name="Text 3">
            <a:extLst>
              <a:ext uri="{FF2B5EF4-FFF2-40B4-BE49-F238E27FC236}">
                <a16:creationId xmlns:a16="http://schemas.microsoft.com/office/drawing/2014/main" id="{FA6370D8-E2FF-CDC6-8BBC-4767F8714B13}"/>
              </a:ext>
            </a:extLst>
          </p:cNvPr>
          <p:cNvSpPr/>
          <p:nvPr/>
        </p:nvSpPr>
        <p:spPr>
          <a:xfrm>
            <a:off x="1083732" y="1964055"/>
            <a:ext cx="4459692" cy="309563"/>
          </a:xfrm>
          <a:prstGeom prst="rect">
            <a:avLst/>
          </a:prstGeom>
          <a:noFill/>
          <a:ln/>
        </p:spPr>
        <p:txBody>
          <a:bodyPr wrap="none" lIns="0" tIns="0" rIns="0" bIns="0" rtlCol="0" anchor="t"/>
          <a:lstStyle/>
          <a:p>
            <a:pPr marL="0" indent="0" algn="l">
              <a:lnSpc>
                <a:spcPts val="240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Nền tảng vững chắc</a:t>
            </a:r>
            <a:endParaRPr lang="en-US" sz="2800" dirty="0">
              <a:latin typeface="Arial" panose="020B0604020202020204" pitchFamily="34" charset="0"/>
              <a:cs typeface="Arial" panose="020B0604020202020204" pitchFamily="34" charset="0"/>
            </a:endParaRPr>
          </a:p>
        </p:txBody>
      </p:sp>
      <p:sp>
        <p:nvSpPr>
          <p:cNvPr id="12" name="Text 4">
            <a:extLst>
              <a:ext uri="{FF2B5EF4-FFF2-40B4-BE49-F238E27FC236}">
                <a16:creationId xmlns:a16="http://schemas.microsoft.com/office/drawing/2014/main" id="{92966CF2-A027-CD3B-05F0-8311B3CAEDA7}"/>
              </a:ext>
            </a:extLst>
          </p:cNvPr>
          <p:cNvSpPr/>
          <p:nvPr/>
        </p:nvSpPr>
        <p:spPr>
          <a:xfrm>
            <a:off x="1083732" y="2392442"/>
            <a:ext cx="5012268" cy="1267778"/>
          </a:xfrm>
          <a:prstGeom prst="rect">
            <a:avLst/>
          </a:prstGeom>
          <a:noFill/>
          <a:ln/>
        </p:spPr>
        <p:txBody>
          <a:bodyPr wrap="square" lIns="0" tIns="0" rIns="0" bIns="0" rtlCol="0" anchor="t"/>
          <a:lstStyle/>
          <a:p>
            <a:pPr marL="0" indent="0" algn="l">
              <a:lnSpc>
                <a:spcPts val="24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Được phát triển bởi Aravind Srinivas và nhóm sáng lập, với sự đầu tư từ Jeff Bezos, đảm bảo tiềm lực và tầm nhìn chiến lược.</a:t>
            </a:r>
            <a:endParaRPr lang="en-US" sz="2000" dirty="0">
              <a:latin typeface="Arial" panose="020B0604020202020204" pitchFamily="34" charset="0"/>
              <a:cs typeface="Arial" panose="020B0604020202020204" pitchFamily="34" charset="0"/>
            </a:endParaRPr>
          </a:p>
        </p:txBody>
      </p:sp>
      <p:sp>
        <p:nvSpPr>
          <p:cNvPr id="13" name="Shape 5">
            <a:extLst>
              <a:ext uri="{FF2B5EF4-FFF2-40B4-BE49-F238E27FC236}">
                <a16:creationId xmlns:a16="http://schemas.microsoft.com/office/drawing/2014/main" id="{5F15431C-28EF-A692-892F-F5DC0F294296}"/>
              </a:ext>
            </a:extLst>
          </p:cNvPr>
          <p:cNvSpPr/>
          <p:nvPr/>
        </p:nvSpPr>
        <p:spPr>
          <a:xfrm>
            <a:off x="6096000" y="1468755"/>
            <a:ext cx="5550568" cy="2412444"/>
          </a:xfrm>
          <a:prstGeom prst="roundRect">
            <a:avLst>
              <a:gd name="adj" fmla="val 4548"/>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14" name="Image 3" descr="preencoded.png">
            <a:extLst>
              <a:ext uri="{FF2B5EF4-FFF2-40B4-BE49-F238E27FC236}">
                <a16:creationId xmlns:a16="http://schemas.microsoft.com/office/drawing/2014/main" id="{523CED1F-6F18-9B05-F44A-B2122092FD1B}"/>
              </a:ext>
            </a:extLst>
          </p:cNvPr>
          <p:cNvPicPr>
            <a:picLocks noChangeAspect="1"/>
          </p:cNvPicPr>
          <p:nvPr/>
        </p:nvPicPr>
        <p:blipFill>
          <a:blip r:embed="rId2"/>
          <a:stretch>
            <a:fillRect/>
          </a:stretch>
        </p:blipFill>
        <p:spPr>
          <a:xfrm>
            <a:off x="6096000" y="1445895"/>
            <a:ext cx="5550568" cy="91440"/>
          </a:xfrm>
          <a:prstGeom prst="rect">
            <a:avLst/>
          </a:prstGeom>
        </p:spPr>
      </p:pic>
      <p:sp>
        <p:nvSpPr>
          <p:cNvPr id="15" name="Text 7">
            <a:extLst>
              <a:ext uri="{FF2B5EF4-FFF2-40B4-BE49-F238E27FC236}">
                <a16:creationId xmlns:a16="http://schemas.microsoft.com/office/drawing/2014/main" id="{C5AA1DEC-61A5-D1D7-8000-382D8482164E}"/>
              </a:ext>
            </a:extLst>
          </p:cNvPr>
          <p:cNvSpPr/>
          <p:nvPr/>
        </p:nvSpPr>
        <p:spPr>
          <a:xfrm>
            <a:off x="6254660" y="1884759"/>
            <a:ext cx="3636965" cy="309563"/>
          </a:xfrm>
          <a:prstGeom prst="rect">
            <a:avLst/>
          </a:prstGeom>
          <a:noFill/>
          <a:ln/>
        </p:spPr>
        <p:txBody>
          <a:bodyPr wrap="none" lIns="0" tIns="0" rIns="0" bIns="0" rtlCol="0" anchor="t"/>
          <a:lstStyle/>
          <a:p>
            <a:pPr marL="0" indent="0" algn="l">
              <a:lnSpc>
                <a:spcPts val="240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Kết hợp công nghệ</a:t>
            </a:r>
            <a:endParaRPr lang="en-US" sz="2800" dirty="0">
              <a:latin typeface="Arial" panose="020B0604020202020204" pitchFamily="34" charset="0"/>
              <a:cs typeface="Arial" panose="020B0604020202020204" pitchFamily="34" charset="0"/>
            </a:endParaRPr>
          </a:p>
        </p:txBody>
      </p:sp>
      <p:sp>
        <p:nvSpPr>
          <p:cNvPr id="16" name="Text 8">
            <a:extLst>
              <a:ext uri="{FF2B5EF4-FFF2-40B4-BE49-F238E27FC236}">
                <a16:creationId xmlns:a16="http://schemas.microsoft.com/office/drawing/2014/main" id="{E73589D2-537A-D6D7-4704-A61A42321410}"/>
              </a:ext>
            </a:extLst>
          </p:cNvPr>
          <p:cNvSpPr/>
          <p:nvPr/>
        </p:nvSpPr>
        <p:spPr>
          <a:xfrm>
            <a:off x="6480313" y="2392442"/>
            <a:ext cx="4591350" cy="1267778"/>
          </a:xfrm>
          <a:prstGeom prst="rect">
            <a:avLst/>
          </a:prstGeom>
          <a:noFill/>
          <a:ln/>
        </p:spPr>
        <p:txBody>
          <a:bodyPr wrap="square" lIns="0" tIns="0" rIns="0" bIns="0" rtlCol="0" anchor="t"/>
          <a:lstStyle/>
          <a:p>
            <a:pPr marL="0" indent="0" algn="l">
              <a:lnSpc>
                <a:spcPts val="24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Perplexity AI tích hợp mô hình ngôn ngữ lớn (LLMs) mạnh mẽ cùng khả năng tìm kiếm web theo thời gian thực.</a:t>
            </a:r>
            <a:endParaRPr lang="en-US" sz="2000" dirty="0">
              <a:latin typeface="Arial" panose="020B0604020202020204" pitchFamily="34" charset="0"/>
              <a:cs typeface="Arial" panose="020B0604020202020204" pitchFamily="34" charset="0"/>
            </a:endParaRPr>
          </a:p>
        </p:txBody>
      </p:sp>
      <p:sp>
        <p:nvSpPr>
          <p:cNvPr id="17" name="Shape 9">
            <a:extLst>
              <a:ext uri="{FF2B5EF4-FFF2-40B4-BE49-F238E27FC236}">
                <a16:creationId xmlns:a16="http://schemas.microsoft.com/office/drawing/2014/main" id="{D94C022D-CB43-AE7F-9F07-E298675F03D8}"/>
              </a:ext>
            </a:extLst>
          </p:cNvPr>
          <p:cNvSpPr/>
          <p:nvPr/>
        </p:nvSpPr>
        <p:spPr>
          <a:xfrm>
            <a:off x="862752" y="4376499"/>
            <a:ext cx="10783816" cy="1778556"/>
          </a:xfrm>
          <a:prstGeom prst="roundRect">
            <a:avLst>
              <a:gd name="adj" fmla="val 6169"/>
            </a:avLst>
          </a:prstGeom>
          <a:solidFill>
            <a:srgbClr val="FBFCFE"/>
          </a:solidFill>
          <a:ln/>
        </p:spPr>
        <p:txBody>
          <a:bodyPr/>
          <a:lstStyle/>
          <a:p>
            <a:endParaRPr lang="en-VN">
              <a:latin typeface="Arial" panose="020B0604020202020204" pitchFamily="34" charset="0"/>
              <a:cs typeface="Arial" panose="020B0604020202020204" pitchFamily="34" charset="0"/>
            </a:endParaRPr>
          </a:p>
        </p:txBody>
      </p:sp>
      <p:pic>
        <p:nvPicPr>
          <p:cNvPr id="18" name="Image 5" descr="preencoded.png">
            <a:extLst>
              <a:ext uri="{FF2B5EF4-FFF2-40B4-BE49-F238E27FC236}">
                <a16:creationId xmlns:a16="http://schemas.microsoft.com/office/drawing/2014/main" id="{8690B0A0-C775-2273-64F5-9BB336BE3A2B}"/>
              </a:ext>
            </a:extLst>
          </p:cNvPr>
          <p:cNvPicPr>
            <a:picLocks noChangeAspect="1"/>
          </p:cNvPicPr>
          <p:nvPr/>
        </p:nvPicPr>
        <p:blipFill>
          <a:blip r:embed="rId3"/>
          <a:stretch>
            <a:fillRect/>
          </a:stretch>
        </p:blipFill>
        <p:spPr>
          <a:xfrm>
            <a:off x="862752" y="4353639"/>
            <a:ext cx="10783816" cy="91440"/>
          </a:xfrm>
          <a:prstGeom prst="rect">
            <a:avLst/>
          </a:prstGeom>
        </p:spPr>
      </p:pic>
      <p:pic>
        <p:nvPicPr>
          <p:cNvPr id="19" name="Image 6" descr="preencoded.png">
            <a:extLst>
              <a:ext uri="{FF2B5EF4-FFF2-40B4-BE49-F238E27FC236}">
                <a16:creationId xmlns:a16="http://schemas.microsoft.com/office/drawing/2014/main" id="{A0428390-126D-9D74-3A4C-DA6FF57D9D80}"/>
              </a:ext>
            </a:extLst>
          </p:cNvPr>
          <p:cNvPicPr>
            <a:picLocks noChangeAspect="1"/>
          </p:cNvPicPr>
          <p:nvPr/>
        </p:nvPicPr>
        <p:blipFill>
          <a:blip r:embed="rId4"/>
          <a:stretch>
            <a:fillRect/>
          </a:stretch>
        </p:blipFill>
        <p:spPr>
          <a:xfrm>
            <a:off x="4444153" y="4079319"/>
            <a:ext cx="1028280" cy="594360"/>
          </a:xfrm>
          <a:prstGeom prst="rect">
            <a:avLst/>
          </a:prstGeom>
        </p:spPr>
      </p:pic>
      <p:sp>
        <p:nvSpPr>
          <p:cNvPr id="21" name="Text 11">
            <a:extLst>
              <a:ext uri="{FF2B5EF4-FFF2-40B4-BE49-F238E27FC236}">
                <a16:creationId xmlns:a16="http://schemas.microsoft.com/office/drawing/2014/main" id="{94702F0B-8A4F-648B-6121-114136B49076}"/>
              </a:ext>
            </a:extLst>
          </p:cNvPr>
          <p:cNvSpPr/>
          <p:nvPr/>
        </p:nvSpPr>
        <p:spPr>
          <a:xfrm>
            <a:off x="1083733" y="4871799"/>
            <a:ext cx="3442770" cy="309563"/>
          </a:xfrm>
          <a:prstGeom prst="rect">
            <a:avLst/>
          </a:prstGeom>
          <a:noFill/>
          <a:ln/>
        </p:spPr>
        <p:txBody>
          <a:bodyPr wrap="none" lIns="0" tIns="0" rIns="0" bIns="0" rtlCol="0" anchor="t"/>
          <a:lstStyle/>
          <a:p>
            <a:pPr marL="0" indent="0" algn="l">
              <a:lnSpc>
                <a:spcPts val="240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Điểm khác biệt</a:t>
            </a:r>
            <a:endParaRPr lang="en-US" sz="2800" dirty="0">
              <a:latin typeface="Arial" panose="020B0604020202020204" pitchFamily="34" charset="0"/>
              <a:cs typeface="Arial" panose="020B0604020202020204" pitchFamily="34" charset="0"/>
            </a:endParaRPr>
          </a:p>
        </p:txBody>
      </p:sp>
      <p:sp>
        <p:nvSpPr>
          <p:cNvPr id="22" name="Text 12">
            <a:extLst>
              <a:ext uri="{FF2B5EF4-FFF2-40B4-BE49-F238E27FC236}">
                <a16:creationId xmlns:a16="http://schemas.microsoft.com/office/drawing/2014/main" id="{F6C06F18-0558-C71C-68C7-511669413CD0}"/>
              </a:ext>
            </a:extLst>
          </p:cNvPr>
          <p:cNvSpPr/>
          <p:nvPr/>
        </p:nvSpPr>
        <p:spPr>
          <a:xfrm>
            <a:off x="1083733" y="5300186"/>
            <a:ext cx="10169414" cy="633889"/>
          </a:xfrm>
          <a:prstGeom prst="rect">
            <a:avLst/>
          </a:prstGeom>
          <a:noFill/>
          <a:ln/>
        </p:spPr>
        <p:txBody>
          <a:bodyPr wrap="square" lIns="0" tIns="0" rIns="0" bIns="0" rtlCol="0" anchor="t"/>
          <a:lstStyle/>
          <a:p>
            <a:pPr marL="0" indent="0" algn="just">
              <a:lnSpc>
                <a:spcPts val="24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Không chỉ trả lời trực tiếp, công cụ này còn tóm tắt thông tin và trích dẫn nguồn rõ ràng, vượt trội so với các công cụ tìm kiếm truyền thống như Google.</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4668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AAD0BB-C864-4840-E694-2ADFD32EB10C}"/>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95621954-AFBF-314F-DC92-E5FDA25F1A3A}"/>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Cách Perplexity AI hoạt động</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2" name="Image 0" descr="preencoded.png">
            <a:extLst>
              <a:ext uri="{FF2B5EF4-FFF2-40B4-BE49-F238E27FC236}">
                <a16:creationId xmlns:a16="http://schemas.microsoft.com/office/drawing/2014/main" id="{8706E2D3-81AA-070C-B045-46805E197125}"/>
              </a:ext>
            </a:extLst>
          </p:cNvPr>
          <p:cNvPicPr>
            <a:picLocks noChangeAspect="1"/>
          </p:cNvPicPr>
          <p:nvPr/>
        </p:nvPicPr>
        <p:blipFill>
          <a:blip r:embed="rId2"/>
          <a:stretch>
            <a:fillRect/>
          </a:stretch>
        </p:blipFill>
        <p:spPr>
          <a:xfrm>
            <a:off x="263238" y="1302589"/>
            <a:ext cx="6025032" cy="1143000"/>
          </a:xfrm>
          <a:prstGeom prst="rect">
            <a:avLst/>
          </a:prstGeom>
        </p:spPr>
      </p:pic>
      <p:sp>
        <p:nvSpPr>
          <p:cNvPr id="3" name="Text 1">
            <a:extLst>
              <a:ext uri="{FF2B5EF4-FFF2-40B4-BE49-F238E27FC236}">
                <a16:creationId xmlns:a16="http://schemas.microsoft.com/office/drawing/2014/main" id="{978BAFF3-544F-4BC4-5218-45BAAA44CC17}"/>
              </a:ext>
            </a:extLst>
          </p:cNvPr>
          <p:cNvSpPr/>
          <p:nvPr/>
        </p:nvSpPr>
        <p:spPr>
          <a:xfrm>
            <a:off x="263238" y="1901261"/>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Phân tích câu hỏi</a:t>
            </a:r>
            <a:endParaRPr lang="en-US" sz="2400" dirty="0">
              <a:latin typeface="Arial" panose="020B0604020202020204" pitchFamily="34" charset="0"/>
              <a:cs typeface="Arial" panose="020B0604020202020204" pitchFamily="34" charset="0"/>
            </a:endParaRPr>
          </a:p>
        </p:txBody>
      </p:sp>
      <p:sp>
        <p:nvSpPr>
          <p:cNvPr id="5" name="Text 2">
            <a:extLst>
              <a:ext uri="{FF2B5EF4-FFF2-40B4-BE49-F238E27FC236}">
                <a16:creationId xmlns:a16="http://schemas.microsoft.com/office/drawing/2014/main" id="{44B2BFBE-A1C6-77C5-D9B6-055BA14B924B}"/>
              </a:ext>
            </a:extLst>
          </p:cNvPr>
          <p:cNvSpPr/>
          <p:nvPr/>
        </p:nvSpPr>
        <p:spPr>
          <a:xfrm>
            <a:off x="333954" y="2360102"/>
            <a:ext cx="5954316" cy="725805"/>
          </a:xfrm>
          <a:prstGeom prst="rect">
            <a:avLst/>
          </a:prstGeom>
          <a:noFill/>
          <a:ln/>
        </p:spPr>
        <p:txBody>
          <a:bodyPr wrap="square" lIns="0" tIns="0" rIns="0" bIns="0" rtlCol="0" anchor="t"/>
          <a:lstStyle/>
          <a:p>
            <a:pPr marL="0" indent="0" algn="l">
              <a:lnSpc>
                <a:spcPts val="28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Perplexity </a:t>
            </a:r>
            <a:r>
              <a:rPr lang="en-US" sz="2000" dirty="0" err="1">
                <a:solidFill>
                  <a:srgbClr val="15213F"/>
                </a:solidFill>
                <a:latin typeface="Arial" panose="020B0604020202020204" pitchFamily="34" charset="0"/>
                <a:ea typeface="Roboto" pitchFamily="34" charset="-122"/>
                <a:cs typeface="Arial" panose="020B0604020202020204" pitchFamily="34" charset="0"/>
              </a:rPr>
              <a:t>sử</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dụng</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xử</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lý</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ngôn</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ngữ</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tự</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nhiên</a:t>
            </a:r>
            <a:r>
              <a:rPr lang="en-US" sz="2000" dirty="0">
                <a:solidFill>
                  <a:srgbClr val="15213F"/>
                </a:solidFill>
                <a:latin typeface="Arial" panose="020B0604020202020204" pitchFamily="34" charset="0"/>
                <a:ea typeface="Roboto" pitchFamily="34" charset="-122"/>
                <a:cs typeface="Arial" panose="020B0604020202020204" pitchFamily="34" charset="0"/>
              </a:rPr>
              <a:t> (NLP) để hiểu rõ ngữ cảnh và ý định </a:t>
            </a:r>
            <a:r>
              <a:rPr lang="en-US" sz="2000" dirty="0" err="1">
                <a:solidFill>
                  <a:srgbClr val="15213F"/>
                </a:solidFill>
                <a:latin typeface="Arial" panose="020B0604020202020204" pitchFamily="34" charset="0"/>
                <a:ea typeface="Roboto" pitchFamily="34" charset="-122"/>
                <a:cs typeface="Arial" panose="020B0604020202020204" pitchFamily="34" charset="0"/>
              </a:rPr>
              <a:t>của</a:t>
            </a:r>
            <a:r>
              <a:rPr lang="en-US" sz="2000" dirty="0">
                <a:solidFill>
                  <a:srgbClr val="15213F"/>
                </a:solidFill>
                <a:latin typeface="Arial" panose="020B0604020202020204" pitchFamily="34" charset="0"/>
                <a:ea typeface="Roboto" pitchFamily="34" charset="-122"/>
                <a:cs typeface="Arial" panose="020B0604020202020204" pitchFamily="34" charset="0"/>
              </a:rPr>
              <a:t> </a:t>
            </a:r>
            <a:r>
              <a:rPr lang="en-US" sz="2000" dirty="0" err="1">
                <a:solidFill>
                  <a:srgbClr val="15213F"/>
                </a:solidFill>
                <a:latin typeface="Arial" panose="020B0604020202020204" pitchFamily="34" charset="0"/>
                <a:ea typeface="Roboto" pitchFamily="34" charset="-122"/>
                <a:cs typeface="Arial" panose="020B0604020202020204" pitchFamily="34" charset="0"/>
              </a:rPr>
              <a:t>người</a:t>
            </a:r>
            <a:r>
              <a:rPr lang="en-US" sz="2000" dirty="0">
                <a:solidFill>
                  <a:srgbClr val="15213F"/>
                </a:solidFill>
                <a:latin typeface="Arial" panose="020B0604020202020204" pitchFamily="34" charset="0"/>
                <a:ea typeface="Roboto" pitchFamily="34" charset="-122"/>
                <a:cs typeface="Arial" panose="020B0604020202020204" pitchFamily="34" charset="0"/>
              </a:rPr>
              <a:t> dùng, kể cả với tiếng Việt.</a:t>
            </a:r>
            <a:endParaRPr lang="en-US" sz="2000" dirty="0">
              <a:latin typeface="Arial" panose="020B0604020202020204" pitchFamily="34" charset="0"/>
              <a:cs typeface="Arial" panose="020B0604020202020204" pitchFamily="34" charset="0"/>
            </a:endParaRPr>
          </a:p>
        </p:txBody>
      </p:sp>
      <p:pic>
        <p:nvPicPr>
          <p:cNvPr id="7" name="Image 1" descr="preencoded.png">
            <a:extLst>
              <a:ext uri="{FF2B5EF4-FFF2-40B4-BE49-F238E27FC236}">
                <a16:creationId xmlns:a16="http://schemas.microsoft.com/office/drawing/2014/main" id="{649FA787-FE28-C2A1-1792-16A37E34423F}"/>
              </a:ext>
            </a:extLst>
          </p:cNvPr>
          <p:cNvPicPr>
            <a:picLocks noChangeAspect="1"/>
          </p:cNvPicPr>
          <p:nvPr/>
        </p:nvPicPr>
        <p:blipFill>
          <a:blip r:embed="rId2"/>
          <a:stretch>
            <a:fillRect/>
          </a:stretch>
        </p:blipFill>
        <p:spPr>
          <a:xfrm>
            <a:off x="6444368" y="1298184"/>
            <a:ext cx="5474389" cy="1143000"/>
          </a:xfrm>
          <a:prstGeom prst="rect">
            <a:avLst/>
          </a:prstGeom>
        </p:spPr>
      </p:pic>
      <p:sp>
        <p:nvSpPr>
          <p:cNvPr id="9" name="Text 3">
            <a:extLst>
              <a:ext uri="{FF2B5EF4-FFF2-40B4-BE49-F238E27FC236}">
                <a16:creationId xmlns:a16="http://schemas.microsoft.com/office/drawing/2014/main" id="{9E29C6FD-A5AC-15BA-0F58-60E5F441F18B}"/>
              </a:ext>
            </a:extLst>
          </p:cNvPr>
          <p:cNvSpPr/>
          <p:nvPr/>
        </p:nvSpPr>
        <p:spPr>
          <a:xfrm>
            <a:off x="6465551" y="1869684"/>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Tìm kiếm thông tin</a:t>
            </a:r>
            <a:endParaRPr lang="en-US" sz="2400" dirty="0">
              <a:latin typeface="Arial" panose="020B0604020202020204" pitchFamily="34" charset="0"/>
              <a:cs typeface="Arial" panose="020B0604020202020204" pitchFamily="34" charset="0"/>
            </a:endParaRPr>
          </a:p>
        </p:txBody>
      </p:sp>
      <p:sp>
        <p:nvSpPr>
          <p:cNvPr id="10" name="Text 4">
            <a:extLst>
              <a:ext uri="{FF2B5EF4-FFF2-40B4-BE49-F238E27FC236}">
                <a16:creationId xmlns:a16="http://schemas.microsoft.com/office/drawing/2014/main" id="{2B4F36CB-D059-A976-FD31-287F1B3C00A5}"/>
              </a:ext>
            </a:extLst>
          </p:cNvPr>
          <p:cNvSpPr/>
          <p:nvPr/>
        </p:nvSpPr>
        <p:spPr>
          <a:xfrm>
            <a:off x="6444369" y="2360102"/>
            <a:ext cx="5504340" cy="1088708"/>
          </a:xfrm>
          <a:prstGeom prst="rect">
            <a:avLst/>
          </a:prstGeom>
          <a:noFill/>
          <a:ln/>
        </p:spPr>
        <p:txBody>
          <a:bodyPr wrap="square" lIns="0" tIns="0" rIns="0" bIns="0" rtlCol="0" anchor="t"/>
          <a:lstStyle/>
          <a:p>
            <a:pPr marL="0" indent="0" algn="l">
              <a:lnSpc>
                <a:spcPts val="28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Công cụ này quét hàng trăm nguồn uy tín như bài báo học thuật, báo cáo y khoa, và diễn đàn chuyên ngành để tìm dữ liệu cập nhật.</a:t>
            </a:r>
            <a:endParaRPr lang="en-US" sz="2000" dirty="0">
              <a:latin typeface="Arial" panose="020B0604020202020204" pitchFamily="34" charset="0"/>
              <a:cs typeface="Arial" panose="020B0604020202020204" pitchFamily="34" charset="0"/>
            </a:endParaRPr>
          </a:p>
        </p:txBody>
      </p:sp>
      <p:pic>
        <p:nvPicPr>
          <p:cNvPr id="20" name="Image 2" descr="preencoded.png">
            <a:extLst>
              <a:ext uri="{FF2B5EF4-FFF2-40B4-BE49-F238E27FC236}">
                <a16:creationId xmlns:a16="http://schemas.microsoft.com/office/drawing/2014/main" id="{D9A46285-D399-44B9-F2D4-177D5E11C941}"/>
              </a:ext>
            </a:extLst>
          </p:cNvPr>
          <p:cNvPicPr>
            <a:picLocks noChangeAspect="1"/>
          </p:cNvPicPr>
          <p:nvPr/>
        </p:nvPicPr>
        <p:blipFill>
          <a:blip r:embed="rId2"/>
          <a:stretch>
            <a:fillRect/>
          </a:stretch>
        </p:blipFill>
        <p:spPr>
          <a:xfrm>
            <a:off x="263238" y="3584898"/>
            <a:ext cx="6025032" cy="1143000"/>
          </a:xfrm>
          <a:prstGeom prst="rect">
            <a:avLst/>
          </a:prstGeom>
        </p:spPr>
      </p:pic>
      <p:sp>
        <p:nvSpPr>
          <p:cNvPr id="23" name="Text 5">
            <a:extLst>
              <a:ext uri="{FF2B5EF4-FFF2-40B4-BE49-F238E27FC236}">
                <a16:creationId xmlns:a16="http://schemas.microsoft.com/office/drawing/2014/main" id="{5336AE9B-84F7-BBD6-39C8-9A896AD5CBF9}"/>
              </a:ext>
            </a:extLst>
          </p:cNvPr>
          <p:cNvSpPr/>
          <p:nvPr/>
        </p:nvSpPr>
        <p:spPr>
          <a:xfrm>
            <a:off x="333954" y="4432622"/>
            <a:ext cx="2856071" cy="354330"/>
          </a:xfrm>
          <a:prstGeom prst="rect">
            <a:avLst/>
          </a:prstGeom>
          <a:noFill/>
          <a:ln/>
        </p:spPr>
        <p:txBody>
          <a:bodyPr wrap="none" lIns="0" tIns="0" rIns="0" bIns="0" rtlCol="0" anchor="t"/>
          <a:lstStyle/>
          <a:p>
            <a:pPr marL="0" indent="0" algn="l">
              <a:lnSpc>
                <a:spcPts val="275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Tổng hợp &amp; phân tích</a:t>
            </a:r>
            <a:endParaRPr lang="en-US" sz="2400" dirty="0">
              <a:latin typeface="Arial" panose="020B0604020202020204" pitchFamily="34" charset="0"/>
              <a:cs typeface="Arial" panose="020B0604020202020204" pitchFamily="34" charset="0"/>
            </a:endParaRPr>
          </a:p>
        </p:txBody>
      </p:sp>
      <p:sp>
        <p:nvSpPr>
          <p:cNvPr id="24" name="Text 6">
            <a:extLst>
              <a:ext uri="{FF2B5EF4-FFF2-40B4-BE49-F238E27FC236}">
                <a16:creationId xmlns:a16="http://schemas.microsoft.com/office/drawing/2014/main" id="{181889DC-C118-9229-132B-D86E0F15F898}"/>
              </a:ext>
            </a:extLst>
          </p:cNvPr>
          <p:cNvSpPr/>
          <p:nvPr/>
        </p:nvSpPr>
        <p:spPr>
          <a:xfrm>
            <a:off x="298596" y="4908871"/>
            <a:ext cx="5954316" cy="725805"/>
          </a:xfrm>
          <a:prstGeom prst="rect">
            <a:avLst/>
          </a:prstGeom>
          <a:noFill/>
          <a:ln/>
        </p:spPr>
        <p:txBody>
          <a:bodyPr wrap="square" lIns="0" tIns="0" rIns="0" bIns="0" rtlCol="0" anchor="t"/>
          <a:lstStyle/>
          <a:p>
            <a:pPr marL="0" indent="0" algn="l">
              <a:lnSpc>
                <a:spcPts val="28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Sau đó, AI tổng hợp, phân tích sâu các thông tin để tạo ra câu trả lời mạch lạc, dễ hiểu.</a:t>
            </a:r>
            <a:endParaRPr lang="en-US" sz="2000" dirty="0">
              <a:latin typeface="Arial" panose="020B0604020202020204" pitchFamily="34" charset="0"/>
              <a:cs typeface="Arial" panose="020B0604020202020204" pitchFamily="34" charset="0"/>
            </a:endParaRPr>
          </a:p>
        </p:txBody>
      </p:sp>
      <p:pic>
        <p:nvPicPr>
          <p:cNvPr id="25" name="Image 3" descr="preencoded.png">
            <a:extLst>
              <a:ext uri="{FF2B5EF4-FFF2-40B4-BE49-F238E27FC236}">
                <a16:creationId xmlns:a16="http://schemas.microsoft.com/office/drawing/2014/main" id="{A243DEFA-63A1-0AAC-0F1A-843C208D92D8}"/>
              </a:ext>
            </a:extLst>
          </p:cNvPr>
          <p:cNvPicPr>
            <a:picLocks noChangeAspect="1"/>
          </p:cNvPicPr>
          <p:nvPr/>
        </p:nvPicPr>
        <p:blipFill>
          <a:blip r:embed="rId2"/>
          <a:stretch>
            <a:fillRect/>
          </a:stretch>
        </p:blipFill>
        <p:spPr>
          <a:xfrm>
            <a:off x="6465552" y="3584898"/>
            <a:ext cx="5453206" cy="1143000"/>
          </a:xfrm>
          <a:prstGeom prst="rect">
            <a:avLst/>
          </a:prstGeom>
        </p:spPr>
      </p:pic>
      <p:sp>
        <p:nvSpPr>
          <p:cNvPr id="26" name="Text 7">
            <a:extLst>
              <a:ext uri="{FF2B5EF4-FFF2-40B4-BE49-F238E27FC236}">
                <a16:creationId xmlns:a16="http://schemas.microsoft.com/office/drawing/2014/main" id="{4F67409F-C132-EFB0-11A1-E337B745F179}"/>
              </a:ext>
            </a:extLst>
          </p:cNvPr>
          <p:cNvSpPr/>
          <p:nvPr/>
        </p:nvSpPr>
        <p:spPr>
          <a:xfrm>
            <a:off x="6444368" y="4329158"/>
            <a:ext cx="2835235" cy="354330"/>
          </a:xfrm>
          <a:prstGeom prst="rect">
            <a:avLst/>
          </a:prstGeom>
          <a:noFill/>
          <a:ln/>
        </p:spPr>
        <p:txBody>
          <a:bodyPr wrap="none" lIns="0" tIns="0" rIns="0" bIns="0" rtlCol="0" anchor="t"/>
          <a:lstStyle/>
          <a:p>
            <a:pPr marL="0" indent="0" algn="l">
              <a:lnSpc>
                <a:spcPts val="2750"/>
              </a:lnSpc>
              <a:buNone/>
            </a:pPr>
            <a:r>
              <a:rPr lang="en-US" sz="2400" dirty="0">
                <a:solidFill>
                  <a:srgbClr val="15213F"/>
                </a:solidFill>
                <a:latin typeface="Arial" panose="020B0604020202020204" pitchFamily="34" charset="0"/>
                <a:ea typeface="Roboto Slab" pitchFamily="34" charset="-122"/>
                <a:cs typeface="Arial" panose="020B0604020202020204" pitchFamily="34" charset="0"/>
              </a:rPr>
              <a:t>Trích dẫn nguồn</a:t>
            </a:r>
            <a:endParaRPr lang="en-US" sz="2400" dirty="0">
              <a:latin typeface="Arial" panose="020B0604020202020204" pitchFamily="34" charset="0"/>
              <a:cs typeface="Arial" panose="020B0604020202020204" pitchFamily="34" charset="0"/>
            </a:endParaRPr>
          </a:p>
        </p:txBody>
      </p:sp>
      <p:sp>
        <p:nvSpPr>
          <p:cNvPr id="27" name="Text 8">
            <a:extLst>
              <a:ext uri="{FF2B5EF4-FFF2-40B4-BE49-F238E27FC236}">
                <a16:creationId xmlns:a16="http://schemas.microsoft.com/office/drawing/2014/main" id="{DC1A3A98-12A5-1051-3F16-36C24A1544DF}"/>
              </a:ext>
            </a:extLst>
          </p:cNvPr>
          <p:cNvSpPr/>
          <p:nvPr/>
        </p:nvSpPr>
        <p:spPr>
          <a:xfrm>
            <a:off x="6495502" y="4786952"/>
            <a:ext cx="5453206" cy="725805"/>
          </a:xfrm>
          <a:prstGeom prst="rect">
            <a:avLst/>
          </a:prstGeom>
          <a:noFill/>
          <a:ln/>
        </p:spPr>
        <p:txBody>
          <a:bodyPr wrap="square" lIns="0" tIns="0" rIns="0" bIns="0" rtlCol="0" anchor="t"/>
          <a:lstStyle/>
          <a:p>
            <a:pPr marL="0" indent="0" algn="l">
              <a:lnSpc>
                <a:spcPts val="2850"/>
              </a:lnSpc>
              <a:buNone/>
            </a:pPr>
            <a:r>
              <a:rPr lang="en-US" sz="2000" dirty="0">
                <a:solidFill>
                  <a:srgbClr val="15213F"/>
                </a:solidFill>
                <a:latin typeface="Arial" panose="020B0604020202020204" pitchFamily="34" charset="0"/>
                <a:ea typeface="Roboto" pitchFamily="34" charset="-122"/>
                <a:cs typeface="Arial" panose="020B0604020202020204" pitchFamily="34" charset="0"/>
              </a:rPr>
              <a:t>Mỗi kết quả đều đi kèm trích dẫn nguồn chi tiết, giúp người dùng xác minh thông tin và nghiên cứu sâu hơn.</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9383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11FDC-511A-FC83-F3BA-5D98C8940687}"/>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E440527-6478-3E7B-1E33-193654F0B91F}"/>
              </a:ext>
            </a:extLst>
          </p:cNvPr>
          <p:cNvSpPr/>
          <p:nvPr/>
        </p:nvSpPr>
        <p:spPr>
          <a:xfrm>
            <a:off x="263238" y="102260"/>
            <a:ext cx="11928762" cy="2800767"/>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Perplexity: Tính năng nổi bật hỗ trợ tìm kiếm y văn</a:t>
            </a: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algn="ctr">
              <a:spcBef>
                <a:spcPts val="1800"/>
              </a:spcBef>
            </a:pPr>
            <a:endPar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endParaRP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4" name="Shape 1">
            <a:extLst>
              <a:ext uri="{FF2B5EF4-FFF2-40B4-BE49-F238E27FC236}">
                <a16:creationId xmlns:a16="http://schemas.microsoft.com/office/drawing/2014/main" id="{8B6FAE34-1C4B-4AE3-F2C2-47F79822E6B6}"/>
              </a:ext>
            </a:extLst>
          </p:cNvPr>
          <p:cNvSpPr/>
          <p:nvPr/>
        </p:nvSpPr>
        <p:spPr>
          <a:xfrm>
            <a:off x="161463" y="1182402"/>
            <a:ext cx="5726302" cy="2489359"/>
          </a:xfrm>
          <a:prstGeom prst="roundRect">
            <a:avLst>
              <a:gd name="adj" fmla="val 1320"/>
            </a:avLst>
          </a:prstGeom>
          <a:solidFill>
            <a:srgbClr val="E9ECF2"/>
          </a:solidFill>
          <a:ln/>
        </p:spPr>
        <p:txBody>
          <a:bodyPr/>
          <a:lstStyle/>
          <a:p>
            <a:endParaRPr lang="en-VN">
              <a:latin typeface="Arial" panose="020B0604020202020204" pitchFamily="34" charset="0"/>
              <a:cs typeface="Arial" panose="020B0604020202020204" pitchFamily="34" charset="0"/>
            </a:endParaRPr>
          </a:p>
        </p:txBody>
      </p:sp>
      <p:pic>
        <p:nvPicPr>
          <p:cNvPr id="8" name="Image 1" descr="preencoded.png">
            <a:extLst>
              <a:ext uri="{FF2B5EF4-FFF2-40B4-BE49-F238E27FC236}">
                <a16:creationId xmlns:a16="http://schemas.microsoft.com/office/drawing/2014/main" id="{F983E262-1BE2-2A93-95D5-649219AF96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1273" y="1582214"/>
            <a:ext cx="263025" cy="295751"/>
          </a:xfrm>
          <a:prstGeom prst="rect">
            <a:avLst/>
          </a:prstGeom>
        </p:spPr>
      </p:pic>
      <p:sp>
        <p:nvSpPr>
          <p:cNvPr id="12" name="Text 2">
            <a:extLst>
              <a:ext uri="{FF2B5EF4-FFF2-40B4-BE49-F238E27FC236}">
                <a16:creationId xmlns:a16="http://schemas.microsoft.com/office/drawing/2014/main" id="{1CF70460-4AFF-6F93-DDCF-E1D55A73BE07}"/>
              </a:ext>
            </a:extLst>
          </p:cNvPr>
          <p:cNvSpPr/>
          <p:nvPr/>
        </p:nvSpPr>
        <p:spPr>
          <a:xfrm>
            <a:off x="161463" y="1453686"/>
            <a:ext cx="2435841" cy="342305"/>
          </a:xfrm>
          <a:prstGeom prst="rect">
            <a:avLst/>
          </a:prstGeom>
          <a:noFill/>
          <a:ln/>
        </p:spPr>
        <p:txBody>
          <a:bodyPr wrap="none" lIns="0" tIns="0" rIns="0" bIns="0" rtlCol="0" anchor="t"/>
          <a:lstStyle/>
          <a:p>
            <a:pPr marL="0" indent="0" algn="l">
              <a:lnSpc>
                <a:spcPts val="26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Tóm tắt nhanh</a:t>
            </a:r>
            <a:endParaRPr lang="en-US" sz="2800" dirty="0">
              <a:latin typeface="Arial" panose="020B0604020202020204" pitchFamily="34" charset="0"/>
              <a:cs typeface="Arial" panose="020B0604020202020204" pitchFamily="34" charset="0"/>
            </a:endParaRPr>
          </a:p>
        </p:txBody>
      </p:sp>
      <p:sp>
        <p:nvSpPr>
          <p:cNvPr id="13" name="Text 3">
            <a:extLst>
              <a:ext uri="{FF2B5EF4-FFF2-40B4-BE49-F238E27FC236}">
                <a16:creationId xmlns:a16="http://schemas.microsoft.com/office/drawing/2014/main" id="{B4D7076A-4CE0-F4E3-1436-58349A757785}"/>
              </a:ext>
            </a:extLst>
          </p:cNvPr>
          <p:cNvSpPr/>
          <p:nvPr/>
        </p:nvSpPr>
        <p:spPr>
          <a:xfrm>
            <a:off x="263238" y="1937264"/>
            <a:ext cx="5624527" cy="701040"/>
          </a:xfrm>
          <a:prstGeom prst="rect">
            <a:avLst/>
          </a:prstGeom>
          <a:noFill/>
          <a:ln/>
        </p:spPr>
        <p:txBody>
          <a:bodyPr wrap="square" lIns="0" tIns="0" rIns="0" bIns="0" rtlCol="0" anchor="t"/>
          <a:lstStyle/>
          <a:p>
            <a:pPr marL="0" indent="0" algn="l">
              <a:lnSpc>
                <a:spcPts val="27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Tóm tắt các bài báo, tài liệu y khoa phức tạp chỉ trong vài giây, giúp tiết kiệm thời gian đọc và nắm bắt ý chính.</a:t>
            </a:r>
            <a:endParaRPr lang="en-US" sz="2400" dirty="0">
              <a:latin typeface="Arial" panose="020B0604020202020204" pitchFamily="34" charset="0"/>
              <a:cs typeface="Arial" panose="020B0604020202020204" pitchFamily="34" charset="0"/>
            </a:endParaRPr>
          </a:p>
        </p:txBody>
      </p:sp>
      <p:sp>
        <p:nvSpPr>
          <p:cNvPr id="14" name="Shape 4">
            <a:extLst>
              <a:ext uri="{FF2B5EF4-FFF2-40B4-BE49-F238E27FC236}">
                <a16:creationId xmlns:a16="http://schemas.microsoft.com/office/drawing/2014/main" id="{C066275B-1A5B-45E4-92FE-1648C443861D}"/>
              </a:ext>
            </a:extLst>
          </p:cNvPr>
          <p:cNvSpPr/>
          <p:nvPr/>
        </p:nvSpPr>
        <p:spPr>
          <a:xfrm>
            <a:off x="6096000" y="1225027"/>
            <a:ext cx="5726302" cy="2489359"/>
          </a:xfrm>
          <a:prstGeom prst="roundRect">
            <a:avLst>
              <a:gd name="adj" fmla="val 1320"/>
            </a:avLst>
          </a:prstGeom>
          <a:solidFill>
            <a:srgbClr val="E9ECF2"/>
          </a:solidFill>
          <a:ln/>
        </p:spPr>
        <p:txBody>
          <a:bodyPr/>
          <a:lstStyle/>
          <a:p>
            <a:endParaRPr lang="en-VN">
              <a:latin typeface="Arial" panose="020B0604020202020204" pitchFamily="34" charset="0"/>
              <a:cs typeface="Arial" panose="020B0604020202020204" pitchFamily="34" charset="0"/>
            </a:endParaRPr>
          </a:p>
        </p:txBody>
      </p:sp>
      <p:pic>
        <p:nvPicPr>
          <p:cNvPr id="16" name="Image 3" descr="preencoded.png">
            <a:extLst>
              <a:ext uri="{FF2B5EF4-FFF2-40B4-BE49-F238E27FC236}">
                <a16:creationId xmlns:a16="http://schemas.microsoft.com/office/drawing/2014/main" id="{7A5C1EEA-9857-FBA7-B667-887F87221C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95811" y="1624839"/>
            <a:ext cx="263025" cy="295751"/>
          </a:xfrm>
          <a:prstGeom prst="rect">
            <a:avLst/>
          </a:prstGeom>
        </p:spPr>
      </p:pic>
      <p:sp>
        <p:nvSpPr>
          <p:cNvPr id="17" name="Text 5">
            <a:extLst>
              <a:ext uri="{FF2B5EF4-FFF2-40B4-BE49-F238E27FC236}">
                <a16:creationId xmlns:a16="http://schemas.microsoft.com/office/drawing/2014/main" id="{7305490E-917B-2508-366F-8D5C8D9BC78C}"/>
              </a:ext>
            </a:extLst>
          </p:cNvPr>
          <p:cNvSpPr/>
          <p:nvPr/>
        </p:nvSpPr>
        <p:spPr>
          <a:xfrm>
            <a:off x="6096000" y="1485421"/>
            <a:ext cx="2435841" cy="342305"/>
          </a:xfrm>
          <a:prstGeom prst="rect">
            <a:avLst/>
          </a:prstGeom>
          <a:noFill/>
          <a:ln/>
        </p:spPr>
        <p:txBody>
          <a:bodyPr wrap="none" lIns="0" tIns="0" rIns="0" bIns="0" rtlCol="0" anchor="t"/>
          <a:lstStyle/>
          <a:p>
            <a:pPr marL="0" indent="0" algn="l">
              <a:lnSpc>
                <a:spcPts val="26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Deep research</a:t>
            </a:r>
            <a:endParaRPr lang="en-US" sz="2800" dirty="0">
              <a:latin typeface="Arial" panose="020B0604020202020204" pitchFamily="34" charset="0"/>
              <a:cs typeface="Arial" panose="020B0604020202020204" pitchFamily="34" charset="0"/>
            </a:endParaRPr>
          </a:p>
        </p:txBody>
      </p:sp>
      <p:sp>
        <p:nvSpPr>
          <p:cNvPr id="18" name="Text 6">
            <a:extLst>
              <a:ext uri="{FF2B5EF4-FFF2-40B4-BE49-F238E27FC236}">
                <a16:creationId xmlns:a16="http://schemas.microsoft.com/office/drawing/2014/main" id="{63117D50-E5C3-2685-EBE2-DDBFF3FC3024}"/>
              </a:ext>
            </a:extLst>
          </p:cNvPr>
          <p:cNvSpPr/>
          <p:nvPr/>
        </p:nvSpPr>
        <p:spPr>
          <a:xfrm>
            <a:off x="6096000" y="1937264"/>
            <a:ext cx="5726302" cy="701040"/>
          </a:xfrm>
          <a:prstGeom prst="rect">
            <a:avLst/>
          </a:prstGeom>
          <a:noFill/>
          <a:ln/>
        </p:spPr>
        <p:txBody>
          <a:bodyPr wrap="square" lIns="0" tIns="0" rIns="0" bIns="0" rtlCol="0" anchor="t"/>
          <a:lstStyle/>
          <a:p>
            <a:pPr marL="0" indent="0" algn="just">
              <a:lnSpc>
                <a:spcPts val="27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Tạo báo cáo phân tích chuyên sâu trong vài phút thay vì hàng giờ, hỗ trợ nghiên cứu chuyên sâu về các chủ đề y học.</a:t>
            </a:r>
            <a:endParaRPr lang="en-US" sz="2400" dirty="0">
              <a:latin typeface="Arial" panose="020B0604020202020204" pitchFamily="34" charset="0"/>
              <a:cs typeface="Arial" panose="020B0604020202020204" pitchFamily="34" charset="0"/>
            </a:endParaRPr>
          </a:p>
        </p:txBody>
      </p:sp>
      <p:sp>
        <p:nvSpPr>
          <p:cNvPr id="19" name="Shape 7">
            <a:extLst>
              <a:ext uri="{FF2B5EF4-FFF2-40B4-BE49-F238E27FC236}">
                <a16:creationId xmlns:a16="http://schemas.microsoft.com/office/drawing/2014/main" id="{D66D77D8-7642-E648-2CE8-21DF588A3773}"/>
              </a:ext>
            </a:extLst>
          </p:cNvPr>
          <p:cNvSpPr/>
          <p:nvPr/>
        </p:nvSpPr>
        <p:spPr>
          <a:xfrm>
            <a:off x="161463" y="3890836"/>
            <a:ext cx="5726302" cy="2839879"/>
          </a:xfrm>
          <a:prstGeom prst="roundRect">
            <a:avLst>
              <a:gd name="adj" fmla="val 1157"/>
            </a:avLst>
          </a:prstGeom>
          <a:solidFill>
            <a:srgbClr val="E9ECF2"/>
          </a:solidFill>
          <a:ln/>
        </p:spPr>
        <p:txBody>
          <a:bodyPr/>
          <a:lstStyle/>
          <a:p>
            <a:endParaRPr lang="en-VN">
              <a:latin typeface="Arial" panose="020B0604020202020204" pitchFamily="34" charset="0"/>
              <a:cs typeface="Arial" panose="020B0604020202020204" pitchFamily="34" charset="0"/>
            </a:endParaRPr>
          </a:p>
        </p:txBody>
      </p:sp>
      <p:pic>
        <p:nvPicPr>
          <p:cNvPr id="22" name="Image 5" descr="preencoded.png">
            <a:extLst>
              <a:ext uri="{FF2B5EF4-FFF2-40B4-BE49-F238E27FC236}">
                <a16:creationId xmlns:a16="http://schemas.microsoft.com/office/drawing/2014/main" id="{4C3447F1-B021-46AD-1F2C-95B5680DBA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1273" y="4290648"/>
            <a:ext cx="263025" cy="295751"/>
          </a:xfrm>
          <a:prstGeom prst="rect">
            <a:avLst/>
          </a:prstGeom>
        </p:spPr>
      </p:pic>
      <p:sp>
        <p:nvSpPr>
          <p:cNvPr id="28" name="Text 8">
            <a:extLst>
              <a:ext uri="{FF2B5EF4-FFF2-40B4-BE49-F238E27FC236}">
                <a16:creationId xmlns:a16="http://schemas.microsoft.com/office/drawing/2014/main" id="{87E30AB0-6F4A-B636-CBF6-345DDBA3F59C}"/>
              </a:ext>
            </a:extLst>
          </p:cNvPr>
          <p:cNvSpPr/>
          <p:nvPr/>
        </p:nvSpPr>
        <p:spPr>
          <a:xfrm>
            <a:off x="263238" y="4071573"/>
            <a:ext cx="2435841" cy="342305"/>
          </a:xfrm>
          <a:prstGeom prst="rect">
            <a:avLst/>
          </a:prstGeom>
          <a:noFill/>
          <a:ln/>
        </p:spPr>
        <p:txBody>
          <a:bodyPr wrap="none" lIns="0" tIns="0" rIns="0" bIns="0" rtlCol="0" anchor="t"/>
          <a:lstStyle/>
          <a:p>
            <a:pPr marL="0" indent="0" algn="l">
              <a:lnSpc>
                <a:spcPts val="26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Phân tích tài liệu</a:t>
            </a:r>
            <a:endParaRPr lang="en-US" sz="2800" dirty="0">
              <a:latin typeface="Arial" panose="020B0604020202020204" pitchFamily="34" charset="0"/>
              <a:cs typeface="Arial" panose="020B0604020202020204" pitchFamily="34" charset="0"/>
            </a:endParaRPr>
          </a:p>
        </p:txBody>
      </p:sp>
      <p:sp>
        <p:nvSpPr>
          <p:cNvPr id="29" name="Text 9">
            <a:extLst>
              <a:ext uri="{FF2B5EF4-FFF2-40B4-BE49-F238E27FC236}">
                <a16:creationId xmlns:a16="http://schemas.microsoft.com/office/drawing/2014/main" id="{FDFCBE43-3B85-A59F-9EF1-13AD5505E5D4}"/>
              </a:ext>
            </a:extLst>
          </p:cNvPr>
          <p:cNvSpPr/>
          <p:nvPr/>
        </p:nvSpPr>
        <p:spPr>
          <a:xfrm>
            <a:off x="161463" y="4499342"/>
            <a:ext cx="5726302" cy="701040"/>
          </a:xfrm>
          <a:prstGeom prst="rect">
            <a:avLst/>
          </a:prstGeom>
          <a:noFill/>
          <a:ln/>
        </p:spPr>
        <p:txBody>
          <a:bodyPr wrap="square" lIns="0" tIns="0" rIns="0" bIns="0" rtlCol="0" anchor="t"/>
          <a:lstStyle/>
          <a:p>
            <a:pPr marL="0" indent="0" algn="just">
              <a:lnSpc>
                <a:spcPts val="27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Hỗ trợ tải lên và phân tích tài liệu PDF, hình ảnh y khoa, giúp trích xuất thông tin quan trọng từ các định dạng khác nhau.</a:t>
            </a:r>
            <a:endParaRPr lang="en-US" sz="2400" dirty="0">
              <a:latin typeface="Arial" panose="020B0604020202020204" pitchFamily="34" charset="0"/>
              <a:cs typeface="Arial" panose="020B0604020202020204" pitchFamily="34" charset="0"/>
            </a:endParaRPr>
          </a:p>
        </p:txBody>
      </p:sp>
      <p:sp>
        <p:nvSpPr>
          <p:cNvPr id="30" name="Shape 10">
            <a:extLst>
              <a:ext uri="{FF2B5EF4-FFF2-40B4-BE49-F238E27FC236}">
                <a16:creationId xmlns:a16="http://schemas.microsoft.com/office/drawing/2014/main" id="{C35BFDDD-A26F-4E8C-2937-135846A371F9}"/>
              </a:ext>
            </a:extLst>
          </p:cNvPr>
          <p:cNvSpPr/>
          <p:nvPr/>
        </p:nvSpPr>
        <p:spPr>
          <a:xfrm>
            <a:off x="6096000" y="3933461"/>
            <a:ext cx="5726302" cy="2839879"/>
          </a:xfrm>
          <a:prstGeom prst="roundRect">
            <a:avLst>
              <a:gd name="adj" fmla="val 1157"/>
            </a:avLst>
          </a:prstGeom>
          <a:solidFill>
            <a:srgbClr val="E9ECF2"/>
          </a:solidFill>
          <a:ln/>
        </p:spPr>
        <p:txBody>
          <a:bodyPr/>
          <a:lstStyle/>
          <a:p>
            <a:endParaRPr lang="en-VN">
              <a:latin typeface="Arial" panose="020B0604020202020204" pitchFamily="34" charset="0"/>
              <a:cs typeface="Arial" panose="020B0604020202020204" pitchFamily="34" charset="0"/>
            </a:endParaRPr>
          </a:p>
        </p:txBody>
      </p:sp>
      <p:pic>
        <p:nvPicPr>
          <p:cNvPr id="32" name="Image 7" descr="preencoded.png">
            <a:extLst>
              <a:ext uri="{FF2B5EF4-FFF2-40B4-BE49-F238E27FC236}">
                <a16:creationId xmlns:a16="http://schemas.microsoft.com/office/drawing/2014/main" id="{D6C85341-4CFD-3B73-7312-CAEC52E17FA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495811" y="4333273"/>
            <a:ext cx="263025" cy="295751"/>
          </a:xfrm>
          <a:prstGeom prst="rect">
            <a:avLst/>
          </a:prstGeom>
        </p:spPr>
      </p:pic>
      <p:sp>
        <p:nvSpPr>
          <p:cNvPr id="33" name="Text 11">
            <a:extLst>
              <a:ext uri="{FF2B5EF4-FFF2-40B4-BE49-F238E27FC236}">
                <a16:creationId xmlns:a16="http://schemas.microsoft.com/office/drawing/2014/main" id="{A139A9A5-2BC9-52B6-1977-26DC242BF18C}"/>
              </a:ext>
            </a:extLst>
          </p:cNvPr>
          <p:cNvSpPr/>
          <p:nvPr/>
        </p:nvSpPr>
        <p:spPr>
          <a:xfrm>
            <a:off x="6227619" y="4096218"/>
            <a:ext cx="2435841" cy="342305"/>
          </a:xfrm>
          <a:prstGeom prst="rect">
            <a:avLst/>
          </a:prstGeom>
          <a:noFill/>
          <a:ln/>
        </p:spPr>
        <p:txBody>
          <a:bodyPr wrap="none" lIns="0" tIns="0" rIns="0" bIns="0" rtlCol="0" anchor="t"/>
          <a:lstStyle/>
          <a:p>
            <a:pPr marL="0" indent="0" algn="l">
              <a:lnSpc>
                <a:spcPts val="26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Quản lý nghiên cứu</a:t>
            </a:r>
            <a:endParaRPr lang="en-US" sz="2800" dirty="0">
              <a:latin typeface="Arial" panose="020B0604020202020204" pitchFamily="34" charset="0"/>
              <a:cs typeface="Arial" panose="020B0604020202020204" pitchFamily="34" charset="0"/>
            </a:endParaRPr>
          </a:p>
        </p:txBody>
      </p:sp>
      <p:sp>
        <p:nvSpPr>
          <p:cNvPr id="34" name="Text 12">
            <a:extLst>
              <a:ext uri="{FF2B5EF4-FFF2-40B4-BE49-F238E27FC236}">
                <a16:creationId xmlns:a16="http://schemas.microsoft.com/office/drawing/2014/main" id="{24247732-7C79-09FB-CBA4-682E4642D07B}"/>
              </a:ext>
            </a:extLst>
          </p:cNvPr>
          <p:cNvSpPr/>
          <p:nvPr/>
        </p:nvSpPr>
        <p:spPr>
          <a:xfrm>
            <a:off x="6116982" y="4481148"/>
            <a:ext cx="5694481" cy="1051560"/>
          </a:xfrm>
          <a:prstGeom prst="rect">
            <a:avLst/>
          </a:prstGeom>
          <a:noFill/>
          <a:ln/>
        </p:spPr>
        <p:txBody>
          <a:bodyPr wrap="square" lIns="0" tIns="0" rIns="0" bIns="0" rtlCol="0" anchor="t"/>
          <a:lstStyle/>
          <a:p>
            <a:pPr marL="0" indent="0" algn="just">
              <a:lnSpc>
                <a:spcPts val="27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Lưu trữ, quản lý chuỗi câu hỏi (Threads) theo chủ đề để dễ dàng theo dõi và tiếp tục nghiên cứu, tổ chức thông tin hiệu quả.</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067956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D4F1E-1B88-B201-891D-F90F8ECDEE1A}"/>
            </a:ext>
          </a:extLst>
        </p:cNvPr>
        <p:cNvGrpSpPr/>
        <p:nvPr/>
      </p:nvGrpSpPr>
      <p:grpSpPr>
        <a:xfrm>
          <a:off x="0" y="0"/>
          <a:ext cx="0" cy="0"/>
          <a:chOff x="0" y="0"/>
          <a:chExt cx="0" cy="0"/>
        </a:xfrm>
      </p:grpSpPr>
      <p:sp>
        <p:nvSpPr>
          <p:cNvPr id="20" name="Rectangle 19">
            <a:extLst>
              <a:ext uri="{FF2B5EF4-FFF2-40B4-BE49-F238E27FC236}">
                <a16:creationId xmlns:a16="http://schemas.microsoft.com/office/drawing/2014/main" id="{3F41B9E3-6684-1D3B-C2B3-4753C6A58DDB}"/>
              </a:ext>
            </a:extLst>
          </p:cNvPr>
          <p:cNvSpPr/>
          <p:nvPr/>
        </p:nvSpPr>
        <p:spPr>
          <a:xfrm>
            <a:off x="8071092" y="1749287"/>
            <a:ext cx="4005968" cy="3597965"/>
          </a:xfrm>
          <a:prstGeom prst="rect">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5" name="Rectangle 14">
            <a:extLst>
              <a:ext uri="{FF2B5EF4-FFF2-40B4-BE49-F238E27FC236}">
                <a16:creationId xmlns:a16="http://schemas.microsoft.com/office/drawing/2014/main" id="{AD5BBAC7-F1FC-5EC1-54EE-092D2074D771}"/>
              </a:ext>
            </a:extLst>
          </p:cNvPr>
          <p:cNvSpPr/>
          <p:nvPr/>
        </p:nvSpPr>
        <p:spPr>
          <a:xfrm>
            <a:off x="4093016" y="1749287"/>
            <a:ext cx="4005968" cy="3597965"/>
          </a:xfrm>
          <a:prstGeom prst="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0" name="Rectangle 9">
            <a:extLst>
              <a:ext uri="{FF2B5EF4-FFF2-40B4-BE49-F238E27FC236}">
                <a16:creationId xmlns:a16="http://schemas.microsoft.com/office/drawing/2014/main" id="{9F83325A-20A6-FF9F-D695-ED24318B9987}"/>
              </a:ext>
            </a:extLst>
          </p:cNvPr>
          <p:cNvSpPr/>
          <p:nvPr/>
        </p:nvSpPr>
        <p:spPr>
          <a:xfrm>
            <a:off x="79513" y="1749287"/>
            <a:ext cx="4005968" cy="3597965"/>
          </a:xfrm>
          <a:prstGeom prst="rect">
            <a:avLst/>
          </a:prstGeom>
          <a:solidFill>
            <a:schemeClr val="accent2">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11" name="Rectangle 10">
            <a:extLst>
              <a:ext uri="{FF2B5EF4-FFF2-40B4-BE49-F238E27FC236}">
                <a16:creationId xmlns:a16="http://schemas.microsoft.com/office/drawing/2014/main" id="{54CA8C7B-A190-4966-51CB-9FDC237BFCE0}"/>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So sánh Perplexity với các công cụ khác</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sp>
        <p:nvSpPr>
          <p:cNvPr id="2" name="Text 2">
            <a:extLst>
              <a:ext uri="{FF2B5EF4-FFF2-40B4-BE49-F238E27FC236}">
                <a16:creationId xmlns:a16="http://schemas.microsoft.com/office/drawing/2014/main" id="{C8F04729-39B2-3066-3D03-BE46853512A6}"/>
              </a:ext>
            </a:extLst>
          </p:cNvPr>
          <p:cNvSpPr/>
          <p:nvPr/>
        </p:nvSpPr>
        <p:spPr>
          <a:xfrm>
            <a:off x="263238" y="221277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Google/Google scholar</a:t>
            </a:r>
            <a:endParaRPr lang="en-US" sz="2800" dirty="0">
              <a:latin typeface="Arial" panose="020B0604020202020204" pitchFamily="34" charset="0"/>
              <a:cs typeface="Arial" panose="020B0604020202020204" pitchFamily="34" charset="0"/>
            </a:endParaRPr>
          </a:p>
        </p:txBody>
      </p:sp>
      <p:sp>
        <p:nvSpPr>
          <p:cNvPr id="3" name="Text 3">
            <a:extLst>
              <a:ext uri="{FF2B5EF4-FFF2-40B4-BE49-F238E27FC236}">
                <a16:creationId xmlns:a16="http://schemas.microsoft.com/office/drawing/2014/main" id="{6A56B081-96DA-FA54-7F4C-61184044F891}"/>
              </a:ext>
            </a:extLst>
          </p:cNvPr>
          <p:cNvSpPr/>
          <p:nvPr/>
        </p:nvSpPr>
        <p:spPr>
          <a:xfrm>
            <a:off x="263238" y="2703195"/>
            <a:ext cx="3742730" cy="1451610"/>
          </a:xfrm>
          <a:prstGeom prst="rect">
            <a:avLst/>
          </a:prstGeom>
          <a:noFill/>
          <a:ln/>
        </p:spPr>
        <p:txBody>
          <a:bodyPr wrap="square" lIns="0" tIns="0" rIns="0" bIns="0" rtlCol="0" anchor="t"/>
          <a:lstStyle/>
          <a:p>
            <a:pPr marL="0" indent="0" algn="just">
              <a:lnSpc>
                <a:spcPts val="2850"/>
              </a:lnSpc>
              <a:buNone/>
            </a:pPr>
            <a:r>
              <a:rPr lang="en-US" sz="2400" dirty="0">
                <a:solidFill>
                  <a:srgbClr val="15213F"/>
                </a:solidFill>
                <a:latin typeface="Arial" panose="020B0604020202020204" pitchFamily="34" charset="0"/>
                <a:ea typeface="Roboto" pitchFamily="34" charset="-122"/>
                <a:cs typeface="Arial" panose="020B0604020202020204" pitchFamily="34" charset="0"/>
              </a:rPr>
              <a:t>Chỉ trả về danh sách liên kết, không tổng hợp câu trả lời </a:t>
            </a:r>
            <a:r>
              <a:rPr lang="en-US" sz="2400" dirty="0" err="1">
                <a:solidFill>
                  <a:srgbClr val="15213F"/>
                </a:solidFill>
                <a:latin typeface="Arial" panose="020B0604020202020204" pitchFamily="34" charset="0"/>
                <a:ea typeface="Roboto" pitchFamily="34" charset="-122"/>
                <a:cs typeface="Arial" panose="020B0604020202020204" pitchFamily="34" charset="0"/>
              </a:rPr>
              <a:t>trực</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tiếp</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a:p>
            <a:pPr marL="0" indent="0" algn="just">
              <a:lnSpc>
                <a:spcPts val="2850"/>
              </a:lnSpc>
              <a:buNone/>
            </a:pPr>
            <a:r>
              <a:rPr lang="en-US" sz="2400" dirty="0" err="1">
                <a:solidFill>
                  <a:srgbClr val="15213F"/>
                </a:solidFill>
                <a:latin typeface="Arial" panose="020B0604020202020204" pitchFamily="34" charset="0"/>
                <a:ea typeface="Roboto" pitchFamily="34" charset="-122"/>
                <a:cs typeface="Arial" panose="020B0604020202020204" pitchFamily="34" charset="0"/>
              </a:rPr>
              <a:t>Đòi</a:t>
            </a:r>
            <a:r>
              <a:rPr lang="en-US" sz="2400" dirty="0">
                <a:solidFill>
                  <a:srgbClr val="15213F"/>
                </a:solidFill>
                <a:latin typeface="Arial" panose="020B0604020202020204" pitchFamily="34" charset="0"/>
                <a:ea typeface="Roboto" pitchFamily="34" charset="-122"/>
                <a:cs typeface="Arial" panose="020B0604020202020204" pitchFamily="34" charset="0"/>
              </a:rPr>
              <a:t> hỏi người dùng tự tìm kiếm và chắt lọc thông tin.</a:t>
            </a:r>
            <a:endParaRPr lang="en-US" sz="2400" dirty="0">
              <a:latin typeface="Arial" panose="020B0604020202020204" pitchFamily="34" charset="0"/>
              <a:cs typeface="Arial" panose="020B0604020202020204" pitchFamily="34" charset="0"/>
            </a:endParaRPr>
          </a:p>
        </p:txBody>
      </p:sp>
      <p:sp>
        <p:nvSpPr>
          <p:cNvPr id="5" name="Text 5">
            <a:extLst>
              <a:ext uri="{FF2B5EF4-FFF2-40B4-BE49-F238E27FC236}">
                <a16:creationId xmlns:a16="http://schemas.microsoft.com/office/drawing/2014/main" id="{C84C393A-2EFA-39B4-DF11-82ECD306F65E}"/>
              </a:ext>
            </a:extLst>
          </p:cNvPr>
          <p:cNvSpPr/>
          <p:nvPr/>
        </p:nvSpPr>
        <p:spPr>
          <a:xfrm>
            <a:off x="4229209" y="221277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ChatGPT, Gemini</a:t>
            </a:r>
            <a:endParaRPr lang="en-US" sz="2800" dirty="0">
              <a:latin typeface="Arial" panose="020B0604020202020204" pitchFamily="34" charset="0"/>
              <a:cs typeface="Arial" panose="020B0604020202020204" pitchFamily="34" charset="0"/>
            </a:endParaRPr>
          </a:p>
        </p:txBody>
      </p:sp>
      <p:sp>
        <p:nvSpPr>
          <p:cNvPr id="6" name="Text 6">
            <a:extLst>
              <a:ext uri="{FF2B5EF4-FFF2-40B4-BE49-F238E27FC236}">
                <a16:creationId xmlns:a16="http://schemas.microsoft.com/office/drawing/2014/main" id="{9F869959-E825-C78E-EAFE-5FD1E01BAAC8}"/>
              </a:ext>
            </a:extLst>
          </p:cNvPr>
          <p:cNvSpPr/>
          <p:nvPr/>
        </p:nvSpPr>
        <p:spPr>
          <a:xfrm>
            <a:off x="4229209" y="2703195"/>
            <a:ext cx="3742730" cy="1451610"/>
          </a:xfrm>
          <a:prstGeom prst="rect">
            <a:avLst/>
          </a:prstGeom>
          <a:noFill/>
          <a:ln/>
        </p:spPr>
        <p:txBody>
          <a:bodyPr wrap="square" lIns="0" tIns="0" rIns="0" bIns="0" rtlCol="0" anchor="t"/>
          <a:lstStyle/>
          <a:p>
            <a:pPr marL="342900" indent="-342900" algn="just">
              <a:lnSpc>
                <a:spcPts val="2850"/>
              </a:lnSpc>
              <a:buFont typeface="Arial" panose="020B0604020202020204" pitchFamily="34" charset="0"/>
              <a:buChar char="•"/>
            </a:pPr>
            <a:r>
              <a:rPr lang="en-US" sz="2400" dirty="0">
                <a:solidFill>
                  <a:srgbClr val="15213F"/>
                </a:solidFill>
                <a:latin typeface="Arial" panose="020B0604020202020204" pitchFamily="34" charset="0"/>
                <a:ea typeface="Roboto" pitchFamily="34" charset="-122"/>
                <a:cs typeface="Arial" panose="020B0604020202020204" pitchFamily="34" charset="0"/>
              </a:rPr>
              <a:t>Sáng tạo nội dung tốt </a:t>
            </a:r>
            <a:r>
              <a:rPr lang="en-US" sz="2400" dirty="0" err="1">
                <a:solidFill>
                  <a:srgbClr val="15213F"/>
                </a:solidFill>
                <a:latin typeface="Arial" panose="020B0604020202020204" pitchFamily="34" charset="0"/>
                <a:ea typeface="Roboto" pitchFamily="34" charset="-122"/>
                <a:cs typeface="Arial" panose="020B0604020202020204" pitchFamily="34" charset="0"/>
              </a:rPr>
              <a:t>nhưng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có</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thể</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cung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cấp</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thông</a:t>
            </a:r>
            <a:r>
              <a:rPr lang="en-US" sz="2400" dirty="0">
                <a:solidFill>
                  <a:srgbClr val="15213F"/>
                </a:solidFill>
                <a:latin typeface="Arial" panose="020B0604020202020204" pitchFamily="34" charset="0"/>
                <a:ea typeface="Roboto" pitchFamily="34" charset="-122"/>
                <a:cs typeface="Arial" panose="020B0604020202020204" pitchFamily="34" charset="0"/>
              </a:rPr>
              <a:t> tin </a:t>
            </a:r>
            <a:r>
              <a:rPr lang="en-US" sz="2400" dirty="0" err="1">
                <a:solidFill>
                  <a:srgbClr val="15213F"/>
                </a:solidFill>
                <a:latin typeface="Arial" panose="020B0604020202020204" pitchFamily="34" charset="0"/>
                <a:ea typeface="Roboto" pitchFamily="34" charset="-122"/>
                <a:cs typeface="Arial" panose="020B0604020202020204" pitchFamily="34" charset="0"/>
              </a:rPr>
              <a:t>không</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tồn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tại</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a:p>
            <a:pPr marL="342900" indent="-342900" algn="just">
              <a:lnSpc>
                <a:spcPts val="2850"/>
              </a:lnSpc>
              <a:buFont typeface="Arial" panose="020B0604020202020204" pitchFamily="34" charset="0"/>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Thiếu</a:t>
            </a:r>
            <a:r>
              <a:rPr lang="en-US" sz="2400" dirty="0">
                <a:solidFill>
                  <a:srgbClr val="15213F"/>
                </a:solidFill>
                <a:latin typeface="Arial" panose="020B0604020202020204" pitchFamily="34" charset="0"/>
                <a:ea typeface="Roboto" pitchFamily="34" charset="-122"/>
                <a:cs typeface="Arial" panose="020B0604020202020204" pitchFamily="34" charset="0"/>
              </a:rPr>
              <a:t> khả năng cập nhật thông tin thời gian thực và không cung cấp trích dẫn nguồn rõ ràng.</a:t>
            </a:r>
            <a:endParaRPr lang="en-US" sz="2400" dirty="0">
              <a:latin typeface="Arial" panose="020B0604020202020204" pitchFamily="34" charset="0"/>
              <a:cs typeface="Arial" panose="020B0604020202020204" pitchFamily="34" charset="0"/>
            </a:endParaRPr>
          </a:p>
        </p:txBody>
      </p:sp>
      <p:sp>
        <p:nvSpPr>
          <p:cNvPr id="7" name="Text 8">
            <a:extLst>
              <a:ext uri="{FF2B5EF4-FFF2-40B4-BE49-F238E27FC236}">
                <a16:creationId xmlns:a16="http://schemas.microsoft.com/office/drawing/2014/main" id="{871D23A9-F6CF-5FA0-C651-D5A2932B6359}"/>
              </a:ext>
            </a:extLst>
          </p:cNvPr>
          <p:cNvSpPr/>
          <p:nvPr/>
        </p:nvSpPr>
        <p:spPr>
          <a:xfrm>
            <a:off x="8274696" y="2212776"/>
            <a:ext cx="2835235" cy="354330"/>
          </a:xfrm>
          <a:prstGeom prst="rect">
            <a:avLst/>
          </a:prstGeom>
          <a:noFill/>
          <a:ln/>
        </p:spPr>
        <p:txBody>
          <a:bodyPr wrap="none" lIns="0" tIns="0" rIns="0" bIns="0" rtlCol="0" anchor="t"/>
          <a:lstStyle/>
          <a:p>
            <a:pPr marL="0" indent="0" algn="l">
              <a:lnSpc>
                <a:spcPts val="2750"/>
              </a:lnSpc>
              <a:buNone/>
            </a:pPr>
            <a:r>
              <a:rPr lang="en-US" sz="2800" dirty="0">
                <a:solidFill>
                  <a:srgbClr val="15213F"/>
                </a:solidFill>
                <a:latin typeface="Arial" panose="020B0604020202020204" pitchFamily="34" charset="0"/>
                <a:ea typeface="Roboto Slab" pitchFamily="34" charset="-122"/>
                <a:cs typeface="Arial" panose="020B0604020202020204" pitchFamily="34" charset="0"/>
              </a:rPr>
              <a:t>Perplexity AI</a:t>
            </a:r>
            <a:endParaRPr lang="en-US" sz="2800" dirty="0">
              <a:latin typeface="Arial" panose="020B0604020202020204" pitchFamily="34" charset="0"/>
              <a:cs typeface="Arial" panose="020B0604020202020204" pitchFamily="34" charset="0"/>
            </a:endParaRPr>
          </a:p>
        </p:txBody>
      </p:sp>
      <p:sp>
        <p:nvSpPr>
          <p:cNvPr id="9" name="Text 9">
            <a:extLst>
              <a:ext uri="{FF2B5EF4-FFF2-40B4-BE49-F238E27FC236}">
                <a16:creationId xmlns:a16="http://schemas.microsoft.com/office/drawing/2014/main" id="{EDE990CE-8BA1-6A3A-7BE3-B9C4DA94FC55}"/>
              </a:ext>
            </a:extLst>
          </p:cNvPr>
          <p:cNvSpPr/>
          <p:nvPr/>
        </p:nvSpPr>
        <p:spPr>
          <a:xfrm>
            <a:off x="8274696" y="2703195"/>
            <a:ext cx="3742730" cy="1451610"/>
          </a:xfrm>
          <a:prstGeom prst="rect">
            <a:avLst/>
          </a:prstGeom>
          <a:noFill/>
          <a:ln/>
        </p:spPr>
        <p:txBody>
          <a:bodyPr wrap="square" lIns="0" tIns="0" rIns="0" bIns="0" rtlCol="0" anchor="t"/>
          <a:lstStyle/>
          <a:p>
            <a:pPr marL="342900" indent="-342900" algn="just">
              <a:lnSpc>
                <a:spcPts val="2850"/>
              </a:lnSpc>
              <a:buFont typeface="Arial" panose="020B0604020202020204" pitchFamily="34" charset="0"/>
              <a:buChar char="•"/>
            </a:pPr>
            <a:r>
              <a:rPr lang="en-US" sz="2400" dirty="0">
                <a:solidFill>
                  <a:srgbClr val="15213F"/>
                </a:solidFill>
                <a:latin typeface="Arial" panose="020B0604020202020204" pitchFamily="34" charset="0"/>
                <a:ea typeface="Roboto" pitchFamily="34" charset="-122"/>
                <a:cs typeface="Arial" panose="020B0604020202020204" pitchFamily="34" charset="0"/>
              </a:rPr>
              <a:t>Kết hợp tìm kiếm web thời </a:t>
            </a:r>
            <a:r>
              <a:rPr lang="en-US" sz="2400" dirty="0" err="1">
                <a:solidFill>
                  <a:srgbClr val="15213F"/>
                </a:solidFill>
                <a:latin typeface="Arial" panose="020B0604020202020204" pitchFamily="34" charset="0"/>
                <a:ea typeface="Roboto" pitchFamily="34" charset="-122"/>
                <a:cs typeface="Arial" panose="020B0604020202020204" pitchFamily="34" charset="0"/>
              </a:rPr>
              <a:t>gian</a:t>
            </a:r>
            <a:r>
              <a:rPr lang="en-US" sz="2400" dirty="0">
                <a:solidFill>
                  <a:srgbClr val="15213F"/>
                </a:solidFill>
                <a:latin typeface="Arial" panose="020B0604020202020204" pitchFamily="34" charset="0"/>
                <a:ea typeface="Roboto" pitchFamily="34" charset="-122"/>
                <a:cs typeface="Arial" panose="020B0604020202020204" pitchFamily="34" charset="0"/>
              </a:rPr>
              <a:t> </a:t>
            </a:r>
            <a:r>
              <a:rPr lang="en-US" sz="2400" dirty="0" err="1">
                <a:solidFill>
                  <a:srgbClr val="15213F"/>
                </a:solidFill>
                <a:latin typeface="Arial" panose="020B0604020202020204" pitchFamily="34" charset="0"/>
                <a:ea typeface="Roboto" pitchFamily="34" charset="-122"/>
                <a:cs typeface="Arial" panose="020B0604020202020204" pitchFamily="34" charset="0"/>
              </a:rPr>
              <a:t>thực</a:t>
            </a:r>
            <a:endParaRPr lang="en-US" sz="2400" dirty="0">
              <a:solidFill>
                <a:srgbClr val="15213F"/>
              </a:solidFill>
              <a:latin typeface="Arial" panose="020B0604020202020204" pitchFamily="34" charset="0"/>
              <a:ea typeface="Roboto" pitchFamily="34" charset="-122"/>
              <a:cs typeface="Arial" panose="020B0604020202020204" pitchFamily="34" charset="0"/>
            </a:endParaRPr>
          </a:p>
          <a:p>
            <a:pPr marL="342900" indent="-342900" algn="just">
              <a:lnSpc>
                <a:spcPts val="2850"/>
              </a:lnSpc>
              <a:buFont typeface="Arial" panose="020B0604020202020204" pitchFamily="34" charset="0"/>
              <a:buChar char="•"/>
            </a:pPr>
            <a:r>
              <a:rPr lang="en-US" sz="2400" dirty="0" err="1">
                <a:solidFill>
                  <a:srgbClr val="15213F"/>
                </a:solidFill>
                <a:latin typeface="Arial" panose="020B0604020202020204" pitchFamily="34" charset="0"/>
                <a:ea typeface="Roboto" pitchFamily="34" charset="-122"/>
                <a:cs typeface="Arial" panose="020B0604020202020204" pitchFamily="34" charset="0"/>
              </a:rPr>
              <a:t>Trả</a:t>
            </a:r>
            <a:r>
              <a:rPr lang="en-US" sz="2400" dirty="0">
                <a:solidFill>
                  <a:srgbClr val="15213F"/>
                </a:solidFill>
                <a:latin typeface="Arial" panose="020B0604020202020204" pitchFamily="34" charset="0"/>
                <a:ea typeface="Roboto" pitchFamily="34" charset="-122"/>
                <a:cs typeface="Arial" panose="020B0604020202020204" pitchFamily="34" charset="0"/>
              </a:rPr>
              <a:t> lời chính xác và minh bạch nguồn, đặc biệt phù hợp cho nghiên cứu y khoa chuyên sâu.</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81006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E4C36-EEDF-6FAE-EC47-2844167C1F82}"/>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10A860D0-8BBD-B97E-57ED-327A5DD267E5}"/>
              </a:ext>
            </a:extLst>
          </p:cNvPr>
          <p:cNvSpPr/>
          <p:nvPr/>
        </p:nvSpPr>
        <p:spPr>
          <a:xfrm>
            <a:off x="263238" y="102260"/>
            <a:ext cx="11928762" cy="1200329"/>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Các tuỳ chọn chức năng tìm kiếm của Perplexity</a:t>
            </a:r>
          </a:p>
          <a:p>
            <a:pPr marL="571500" indent="-571500">
              <a:spcBef>
                <a:spcPts val="1800"/>
              </a:spcBef>
              <a:buFont typeface="Wingdings" panose="05000000000000000000" pitchFamily="2" charset="2"/>
              <a:buChar char="§"/>
              <a:tabLst>
                <a:tab pos="6988175" algn="l"/>
              </a:tabLst>
            </a:pPr>
            <a:endParaRPr lang="en-US" sz="2000" dirty="0">
              <a:solidFill>
                <a:srgbClr val="153F4A"/>
              </a:solidFill>
              <a:latin typeface="Arial" panose="020B0604020202020204" pitchFamily="34" charset="0"/>
              <a:ea typeface="Tahoma" panose="020B060403050404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A8E7D12F-D52F-F266-446C-29BF970200F8}"/>
              </a:ext>
            </a:extLst>
          </p:cNvPr>
          <p:cNvPicPr>
            <a:picLocks noChangeAspect="1"/>
          </p:cNvPicPr>
          <p:nvPr/>
        </p:nvPicPr>
        <p:blipFill>
          <a:blip r:embed="rId2"/>
          <a:stretch>
            <a:fillRect/>
          </a:stretch>
        </p:blipFill>
        <p:spPr>
          <a:xfrm>
            <a:off x="1664208" y="886102"/>
            <a:ext cx="9194211" cy="5713275"/>
          </a:xfrm>
          <a:prstGeom prst="rect">
            <a:avLst/>
          </a:prstGeom>
        </p:spPr>
      </p:pic>
    </p:spTree>
    <p:extLst>
      <p:ext uri="{BB962C8B-B14F-4D97-AF65-F5344CB8AC3E}">
        <p14:creationId xmlns:p14="http://schemas.microsoft.com/office/powerpoint/2010/main" val="16395359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2A2A63-B35F-EF2C-7EF3-AC9570CB6960}"/>
            </a:ext>
          </a:extLst>
        </p:cNvPr>
        <p:cNvGrpSpPr/>
        <p:nvPr/>
      </p:nvGrpSpPr>
      <p:grpSpPr>
        <a:xfrm>
          <a:off x="0" y="0"/>
          <a:ext cx="0" cy="0"/>
          <a:chOff x="0" y="0"/>
          <a:chExt cx="0" cy="0"/>
        </a:xfrm>
      </p:grpSpPr>
      <p:sp>
        <p:nvSpPr>
          <p:cNvPr id="11" name="Rectangle 10">
            <a:extLst>
              <a:ext uri="{FF2B5EF4-FFF2-40B4-BE49-F238E27FC236}">
                <a16:creationId xmlns:a16="http://schemas.microsoft.com/office/drawing/2014/main" id="{5321B3EF-1991-8BE8-B903-DC5AB3E2B73F}"/>
              </a:ext>
            </a:extLst>
          </p:cNvPr>
          <p:cNvSpPr/>
          <p:nvPr/>
        </p:nvSpPr>
        <p:spPr>
          <a:xfrm>
            <a:off x="263238" y="102260"/>
            <a:ext cx="11928762" cy="1631216"/>
          </a:xfrm>
          <a:prstGeom prst="rect">
            <a:avLst/>
          </a:prstGeom>
        </p:spPr>
        <p:txBody>
          <a:bodyPr wrap="square">
            <a:spAutoFit/>
          </a:bodyPr>
          <a:lstStyle/>
          <a:p>
            <a:pPr algn="ctr">
              <a:spcBef>
                <a:spcPts val="1800"/>
              </a:spcBef>
            </a:pPr>
            <a:r>
              <a:rPr lang="vi-VN" sz="3700" b="1" dirty="0">
                <a:solidFill>
                  <a:srgbClr val="6AD2DF"/>
                </a:solidFill>
                <a:effectLst>
                  <a:outerShdw blurRad="38100" dist="38100" dir="2700000" algn="tl">
                    <a:srgbClr val="000000">
                      <a:alpha val="43137"/>
                    </a:srgbClr>
                  </a:outerShdw>
                </a:effectLst>
                <a:latin typeface="Arial" panose="020B0604020202020204" pitchFamily="34" charset="0"/>
                <a:ea typeface="Tahoma" panose="020B0604030504040204" pitchFamily="34" charset="0"/>
                <a:cs typeface="Arial" panose="020B0604020202020204" pitchFamily="34" charset="0"/>
              </a:rPr>
              <a:t>Ví dụ tìm kiếm y văn bằng Perlexity (1)</a:t>
            </a:r>
          </a:p>
          <a:p>
            <a:pPr marL="571500" indent="-571500">
              <a:spcBef>
                <a:spcPts val="1800"/>
              </a:spcBef>
              <a:buFont typeface="Wingdings" panose="05000000000000000000" pitchFamily="2" charset="2"/>
              <a:buChar char="§"/>
              <a:tabLst>
                <a:tab pos="6988175" algn="l"/>
              </a:tabLst>
            </a:pP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Yêu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cầu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Tìm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kiếm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các</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nghiên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cứu</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về</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mô</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hình</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học</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máy</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dự</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đoán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nhiễm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khuẩn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huyết</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do vi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khuẩn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gram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âm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kháng</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carpabenem</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với</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tuỳ</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a:t>
            </a:r>
            <a:r>
              <a:rPr lang="en-US" sz="2400" dirty="0" err="1">
                <a:solidFill>
                  <a:srgbClr val="153F4A"/>
                </a:solidFill>
                <a:latin typeface="Arial" panose="020B0604020202020204" pitchFamily="34" charset="0"/>
                <a:ea typeface="Tahoma" panose="020B0604030504040204" pitchFamily="34" charset="0"/>
                <a:cs typeface="Arial" panose="020B0604020202020204" pitchFamily="34" charset="0"/>
              </a:rPr>
              <a:t>chọn</a:t>
            </a:r>
            <a:r>
              <a:rPr lang="en-US" sz="2400" dirty="0">
                <a:solidFill>
                  <a:srgbClr val="153F4A"/>
                </a:solidFill>
                <a:latin typeface="Arial" panose="020B0604020202020204" pitchFamily="34" charset="0"/>
                <a:ea typeface="Tahoma" panose="020B0604030504040204" pitchFamily="34" charset="0"/>
                <a:cs typeface="Arial" panose="020B0604020202020204" pitchFamily="34" charset="0"/>
              </a:rPr>
              <a:t> “Search”</a:t>
            </a:r>
          </a:p>
        </p:txBody>
      </p:sp>
      <p:pic>
        <p:nvPicPr>
          <p:cNvPr id="4" name="Picture 3">
            <a:extLst>
              <a:ext uri="{FF2B5EF4-FFF2-40B4-BE49-F238E27FC236}">
                <a16:creationId xmlns:a16="http://schemas.microsoft.com/office/drawing/2014/main" id="{C5A6D911-52BC-9704-980B-C656505D1BAA}"/>
              </a:ext>
            </a:extLst>
          </p:cNvPr>
          <p:cNvPicPr>
            <a:picLocks noChangeAspect="1"/>
          </p:cNvPicPr>
          <p:nvPr/>
        </p:nvPicPr>
        <p:blipFill>
          <a:blip r:embed="rId2"/>
          <a:stretch>
            <a:fillRect/>
          </a:stretch>
        </p:blipFill>
        <p:spPr>
          <a:xfrm>
            <a:off x="2421708" y="1736858"/>
            <a:ext cx="8058204" cy="5018881"/>
          </a:xfrm>
          <a:prstGeom prst="rect">
            <a:avLst/>
          </a:prstGeom>
        </p:spPr>
      </p:pic>
    </p:spTree>
    <p:extLst>
      <p:ext uri="{BB962C8B-B14F-4D97-AF65-F5344CB8AC3E}">
        <p14:creationId xmlns:p14="http://schemas.microsoft.com/office/powerpoint/2010/main" val="1137092684"/>
      </p:ext>
    </p:extLst>
  </p:cSld>
  <p:clrMapOvr>
    <a:masterClrMapping/>
  </p:clrMapOvr>
</p:sld>
</file>

<file path=ppt/theme/theme1.xml><?xml version="1.0" encoding="utf-8"?>
<a:theme xmlns:a="http://schemas.openxmlformats.org/drawingml/2006/main" name="Cover and End Slide Master">
  <a:themeElements>
    <a:clrScheme name="2019-Medical">
      <a:dk1>
        <a:sysClr val="windowText" lastClr="000000"/>
      </a:dk1>
      <a:lt1>
        <a:sysClr val="window" lastClr="FFFFFF"/>
      </a:lt1>
      <a:dk2>
        <a:srgbClr val="44546A"/>
      </a:dk2>
      <a:lt2>
        <a:srgbClr val="E7E6E6"/>
      </a:lt2>
      <a:accent1>
        <a:srgbClr val="60BED4"/>
      </a:accent1>
      <a:accent2>
        <a:srgbClr val="8EDADA"/>
      </a:accent2>
      <a:accent3>
        <a:srgbClr val="AAAAAA"/>
      </a:accent3>
      <a:accent4>
        <a:srgbClr val="D4D4D4"/>
      </a:accent4>
      <a:accent5>
        <a:srgbClr val="60BED4"/>
      </a:accent5>
      <a:accent6>
        <a:srgbClr val="8EDADA"/>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Chủ đề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ủ đề4" id="{0F253BDF-0919-4EA8-80BA-2DBECCB8621F}" vid="{E586C9E7-BD0F-4ED3-BAC8-D41F15F03D80}"/>
    </a:ext>
  </a:extLst>
</a:theme>
</file>

<file path=ppt/theme/theme5.xml><?xml version="1.0" encoding="utf-8"?>
<a:theme xmlns:a="http://schemas.openxmlformats.org/drawingml/2006/main" name="Theme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me1" id="{D59E1DD0-4807-4B13-BAFB-A2C38ABB6AD1}" vid="{802BDB72-8ADB-4721-9F4D-31BBAD3E79D7}"/>
    </a:ext>
  </a:extLst>
</a:theme>
</file>

<file path=ppt/theme/theme6.xml><?xml version="1.0" encoding="utf-8"?>
<a:theme xmlns:a="http://schemas.openxmlformats.org/drawingml/2006/main" name="2_Chủ đề4">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ủ đề4" id="{0F253BDF-0919-4EA8-80BA-2DBECCB8621F}" vid="{E586C9E7-BD0F-4ED3-BAC8-D41F15F03D80}"/>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33326</TotalTime>
  <Words>1587</Words>
  <Application>Microsoft Macintosh PowerPoint</Application>
  <PresentationFormat>Widescreen</PresentationFormat>
  <Paragraphs>148</Paragraphs>
  <Slides>30</Slides>
  <Notes>0</Notes>
  <HiddenSlides>0</HiddenSlides>
  <MMClips>0</MMClips>
  <ScaleCrop>false</ScaleCrop>
  <HeadingPairs>
    <vt:vector size="6" baseType="variant">
      <vt:variant>
        <vt:lpstr>Fonts Used</vt:lpstr>
      </vt:variant>
      <vt:variant>
        <vt:i4>5</vt:i4>
      </vt:variant>
      <vt:variant>
        <vt:lpstr>Theme</vt:lpstr>
      </vt:variant>
      <vt:variant>
        <vt:i4>6</vt:i4>
      </vt:variant>
      <vt:variant>
        <vt:lpstr>Slide Titles</vt:lpstr>
      </vt:variant>
      <vt:variant>
        <vt:i4>30</vt:i4>
      </vt:variant>
    </vt:vector>
  </HeadingPairs>
  <TitlesOfParts>
    <vt:vector size="41" baseType="lpstr">
      <vt:lpstr>Aptos</vt:lpstr>
      <vt:lpstr>Aptos Display</vt:lpstr>
      <vt:lpstr>Arial</vt:lpstr>
      <vt:lpstr>Calibri</vt:lpstr>
      <vt:lpstr>Wingdings</vt:lpstr>
      <vt:lpstr>Cover and End Slide Master</vt:lpstr>
      <vt:lpstr>3_Custom Design</vt:lpstr>
      <vt:lpstr>4_Custom Design</vt:lpstr>
      <vt:lpstr>1_Chủ đề4</vt:lpstr>
      <vt:lpstr>Theme1</vt:lpstr>
      <vt:lpstr>2_Chủ đề4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Allppt.com;Googleslidesppt.com</dc:creator>
  <cp:lastModifiedBy>Võ Trung Đình</cp:lastModifiedBy>
  <cp:revision>577</cp:revision>
  <dcterms:created xsi:type="dcterms:W3CDTF">2018-04-24T17:14:44Z</dcterms:created>
  <dcterms:modified xsi:type="dcterms:W3CDTF">2026-01-04T08:08:25Z</dcterms:modified>
</cp:coreProperties>
</file>